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77" r:id="rId8"/>
    <p:sldId id="279" r:id="rId9"/>
    <p:sldId id="274" r:id="rId10"/>
    <p:sldId id="275" r:id="rId11"/>
    <p:sldId id="264" r:id="rId12"/>
    <p:sldId id="265" r:id="rId13"/>
    <p:sldId id="266" r:id="rId14"/>
  </p:sldIdLst>
  <p:sldSz cx="7556500" cy="10693400"/>
  <p:notesSz cx="7556500" cy="10693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932"/>
    <a:srgbClr val="AB6053"/>
    <a:srgbClr val="361E1A"/>
    <a:srgbClr val="38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8" d="100"/>
          <a:sy n="78" d="100"/>
        </p:scale>
        <p:origin x="2011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58:1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24575,'10'4'0,"1"-1"0,0 0 0,0-1 0,0 0 0,0 0 0,0-1 0,1-1 0,-1 0 0,21-2 0,-19 0 0,0 2 0,-1-1 0,1 2 0,0 0 0,0 0 0,0 1 0,12 4 0,13 9 0,-24-9 0,-1-1 0,1 0 0,28 5 0,14-5 0,-1-2 0,58-6 0,-13 1 0,-53 2-1365,-37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27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24575,'8'0'0,"15"0"0,25 0 0,24 0 0,28 0 0,19 0 0,1 0 0,-8 0 0,-23 0-8191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8.85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59 38 24575,'1'-1'0,"-1"-1"0,1 0 0,-1 1 0,1-1 0,0 1 0,-1-1 0,1 1 0,0-1 0,0 1 0,0-1 0,0 1 0,0 0 0,1 0 0,-1 0 0,0-1 0,1 1 0,-1 0 0,0 0 0,1 1 0,-1-1 0,1 0 0,-1 0 0,1 1 0,0-1 0,-1 1 0,1-1 0,0 1 0,-1 0 0,1 0 0,3 0 0,11-2 0,0 1 0,22 1 0,-23 0 0,33-2 0,-23 1 0,0 0 0,0 2 0,0 0 0,25 6 0,-47-6 0,1 0 0,-1 1 0,0-1 0,0 1 0,0 0 0,0 0 0,0 0 0,-1 0 0,1 0 0,-1 1 0,1-1 0,-1 1 0,0 0 0,0 0 0,0 0 0,0 0 0,-1 0 0,1 0 0,-1 0 0,1 1 0,-1-1 0,0 0 0,-1 1 0,1-1 0,-1 1 0,1-1 0,-1 7 0,0-6 0,0 0 0,0 0 0,0 0 0,0-1 0,0 1 0,-1 0 0,0 0 0,0 0 0,0 0 0,-1 0 0,1-1 0,-1 1 0,1-1 0,-1 1 0,-1-1 0,1 1 0,0-1 0,-1 0 0,1 0 0,-1 0 0,0-1 0,0 1 0,0-1 0,-5 4 0,-9-1 0,0-1 0,0 0 0,-1-1 0,1-1 0,0-1 0,-1 0 0,-30-3 0,9 1 0,5 1 0,10 1 0,-1-1 0,1-2 0,-36-6 0,43 0 0,16 8 0,1-1 0,0 1 0,0 0 0,0-1 0,0 1 0,0 0 0,0-1 0,0 1 0,0 0 0,0 0 0,0-1 0,0 1 0,0 0 0,0-1 0,0 1 0,0 0 0,0-1 0,0 1 0,0 0 0,0-1 0,0 1 0,1 0 0,-1-1 0,0 1 0,0 0 0,0 0 0,0-1 0,1 1 0,-1 0 0,0 0 0,1-1 0,29-15 0,135-35-1365,-112 37-5461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9.94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53 1 24575,'-8'74'0,"2"-28"0,-2 23 0,-23 395 0,32-363-1365,0-92-5461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1.59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3 24575,'36'-1'0,"-22"0"0,-1 0 0,1 1 0,-1 1 0,22 4 0,-32-5 0,1 1 0,-1 0 0,0 0 0,-1 0 0,1 0 0,0 1 0,0-1 0,0 1 0,-1 0 0,1 0 0,-1 0 0,1 0 0,-1 0 0,0 1 0,0-1 0,0 0 0,0 1 0,0 0 0,-1-1 0,1 1 0,-1 0 0,0 0 0,0 0 0,2 5 0,-1 1 0,0 0 0,0 1 0,-1-1 0,0 1 0,-1 0 0,0-1 0,0 1 0,-1 0 0,0-1 0,-4 17 0,3-24 3,1 0 1,-1 0-1,1 0 0,-1 0 0,0 0 0,1 0 0,-1-1 0,0 1 1,0-1-1,0 1 0,-1-1 0,1 0 0,0 1 0,0-1 0,-1-1 1,1 1-1,-1 0 0,1 0 0,0-1 0,-1 0 0,1 1 0,-4-1 0,-9 1-174,0-1-1,-23-2 0,20 0-750,-3 1-5904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2.45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24575,'0'224'0,"0"-233"0,0 1 0,1 0 0,0 0 0,0 0 0,1 0 0,0 0 0,0 0 0,1 0 0,0 0 0,0 1 0,9-14 0,-8 15 0,1 0 0,0 1 0,0 0 0,0 0 0,1 0 0,0 0 0,0 1 0,0 0 0,0 0 0,1 1 0,-1 0 0,1 0 0,11-3 0,104-34-1365,-100 33-5461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3.45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1 155 24575,'33'0'0,"10"1"0,0-2 0,69-11 0,-100 10 0,1-1 0,-1 0 0,0-1 0,-1 0 0,1-1 0,-1 0 0,0-1 0,0 0 0,0-1 0,-1 0 0,0-1 0,-1 0 0,15-16 0,-23 23 0,0 0 0,0 1 0,0-1 0,0 0 0,0-1 0,-1 1 0,1 0 0,0 0 0,-1 0 0,1 0 0,0 0 0,-1-1 0,0 1 0,1 0 0,-1-1 0,0 1 0,0 0 0,1-1 0,-1 1 0,0 0 0,0 0 0,0-1 0,-1-1 0,0 1 0,0 1 0,0 0 0,0 0 0,0 0 0,0 0 0,0 0 0,0 0 0,0 0 0,0 0 0,-1 1 0,1-1 0,0 0 0,-1 1 0,1-1 0,0 1 0,-1-1 0,-2 0 0,-9-1 0,-1 0 0,0 1 0,-21 1 0,26 0 0,-4 0 0,1 1 0,-1 0 0,1 0 0,-1 1 0,1 1 0,-1 0 0,1 1 0,0 0 0,1 1 0,-17 8 0,20-8 0,1 0 0,0 1 0,1 0 0,-1 0 0,1 0 0,0 1 0,0-1 0,1 2 0,0-1 0,0 1 0,1-1 0,0 1 0,0 0 0,1 1 0,-4 14 0,4-14 0,1 1 0,0 0 0,0-1 0,1 1 0,0 0 0,1 0 0,0 0 0,4 20 0,-4-26 0,2 0 0,-1 1 0,0-1 0,1 0 0,0 0 0,0 0 0,0 0 0,1 0 0,-1 0 0,1-1 0,0 1 0,0-1 0,0 0 0,0 0 0,1 0 0,-1 0 0,1 0 0,0-1 0,0 0 0,0 0 0,0 0 0,5 2 0,4 0 0,0 0 0,1-1 0,0-1 0,-1 0 0,20 0 0,73-4 0,-49-1 0,96-6-1365,-109 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4.53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24575,'2'39'0,"1"0"0,2 0 0,11 43 0,-15-78 0,0 0 0,0 0 0,0-1 0,1 1 0,0 0 0,0 0 0,0-1 0,0 1 0,0-1 0,6 6 0,-7-8 0,0 0 0,0 0 0,0-1 0,0 1 0,0 0 0,0-1 0,0 1 0,1-1 0,-1 1 0,0-1 0,0 0 0,1 0 0,-1 1 0,0-1 0,0 0 0,1 0 0,-1 0 0,0 0 0,1-1 0,-1 1 0,0 0 0,0 0 0,1-1 0,-1 1 0,0-1 0,0 1 0,0-1 0,0 1 0,1-1 0,-1 0 0,0 0 0,0 1 0,0-1 0,0 0 0,-1 0 0,1 0 0,1-2 0,9-9 0,-1 0 0,14-24 0,-17 25 0,0 0 0,1 1 0,0 0 0,0 0 0,11-8 0,-19 17-3,1 0-1,0 0 1,-1 0 0,1 1-1,0-1 1,0 0-1,0 1 1,0-1 0,0 1-1,0-1 1,0 1-1,0 0 1,0-1 0,0 1-1,0 0 1,0 0 0,0-1-1,0 1 1,0 0-1,0 0 1,0 0 0,0 0-1,0 0 1,0 1-1,0-1 1,0 0 0,2 1-1,-2 0 16,0 0 0,0 0-1,0 1 1,0-1 0,0 0 0,0 1-1,0-1 1,0 1 0,-1-1 0,1 1-1,0-1 1,-1 1 0,1-1 0,-1 1-1,1 2 1,0 12-216,0-1 0,0 0-1,-2 16 1,1-22-437,-1 16-6185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5.58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 0 24575,'-1'49'0,"-1"-32"0,1-1 0,1 0 0,1 0 0,0 0 0,1 0 0,5 21 0,-7-36 0,0 0 0,0 0 0,0 0 0,1 0 0,-1 0 0,0-1 0,1 1 0,-1 0 0,0 0 0,1 0 0,-1 0 0,1-1 0,-1 1 0,1 0 0,-1 0 0,1-1 0,0 1 0,-1 0 0,1-1 0,0 1 0,0-1 0,-1 1 0,1-1 0,0 1 0,0-1 0,0 1 0,0-1 0,0 0 0,-1 0 0,1 1 0,0-1 0,0 0 0,0 0 0,0 0 0,0 0 0,0 0 0,0 0 0,0 0 0,0 0 0,0 0 0,0-1 0,-1 1 0,1 0 0,0-1 0,0 1 0,0 0 0,0-1 0,-1 1 0,1-1 0,0 0 0,0 1 0,-1-1 0,2-1 0,6-5 0,0-1 0,-1-1 0,0 1 0,5-11 0,3 0 0,-8 11 0,0 1 0,1 1 0,0 0 0,0 0 0,1 0 0,0 1 0,0 0 0,0 1 0,19-7 0,-4 4 0,0 2 0,48-6 0,-70 11 0,0-1 0,0 1 0,0 0 0,0 0 0,-1 0 0,1 1 0,0-1 0,0 0 0,0 1 0,0-1 0,0 1 0,0 0 0,-1-1 0,1 1 0,0 0 0,-1 0 0,1 0 0,0 0 0,-1 1 0,1-1 0,-1 0 0,0 1 0,1-1 0,-1 0 0,0 1 0,0 0 0,0-1 0,0 1 0,0 0 0,0 0 0,-1-1 0,1 1 0,0 0 0,-1 0 0,0 0 0,1 2 0,1 9 0,-1 1 0,-1-1 0,0 0 0,-3 20 0,1-7 0,-1 86-1365,3-82-5461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7.05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119 72 24575,'29'0'0,"47"-6"0,-65 4 0,-1 0 0,1-1 0,-1 0 0,1 0 0,-1-1 0,0-1 0,12-6 0,-22 10 0,1 1 0,0 0 0,-1 0 0,1-1 0,-1 1 0,1 0 0,-1-1 0,1 1 0,0 0 0,-1-1 0,0 1 0,1-1 0,-1 1 0,1-1 0,-1 1 0,1-1 0,-1 1 0,0-1 0,0 1 0,1-1 0,-1 0 0,0 1 0,0-1 0,1 0 0,-1 1 0,0-1 0,0 0 0,0 0 0,-1 0 0,1 0 0,-1 0 0,0 1 0,1-1 0,-1 0 0,0 1 0,0-1 0,1 1 0,-1-1 0,0 1 0,0-1 0,0 1 0,0 0 0,0-1 0,0 1 0,-1 0 0,-41-6 0,33 5 0,-12 0 0,0 1 0,0 0 0,-34 6 0,49-5 0,0 1 0,0 0 0,0 0 0,1 1 0,-1 0 0,1 0 0,0 0 0,0 1 0,0 0 0,0 0 0,1 0 0,-1 1 0,1 0 0,1 0 0,-7 7 0,7-5 0,-1-1 0,1 1 0,0-1 0,1 1 0,0 0 0,0 1 0,0-1 0,1 0 0,0 1 0,1 0 0,-2 9 0,3-14 0,0 1 0,0-1 0,0 0 0,1 0 0,-1 1 0,1-1 0,-1 0 0,1 0 0,0 0 0,1 0 0,-1 0 0,0 0 0,1 0 0,0 0 0,-1-1 0,1 1 0,0 0 0,1-1 0,-1 0 0,0 1 0,1-1 0,-1 0 0,1 0 0,-1-1 0,1 1 0,0 0 0,0-1 0,6 3 0,6 0 10,0 1 0,1-2 0,-1 0 0,1-1 0,0-1 0,0 0 0,-1-1 0,1-1 0,0 0 0,0-1 0,19-5 0,15-7-505,0-2 0,49-22 0,-82 32-6331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7.85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 1 24575,'-2'57'0,"0"-33"0,2 0 0,5 45 0,-6-68 0,1-1 0,0 0 0,0 1 0,0-1 0,0 0 0,0 1 0,0-1 0,0 1 0,0-1 0,0 0 0,0 1 0,0-1 0,0 0 0,1 1 0,-1-1 0,0 0 0,0 1 0,0-1 0,0 0 0,0 0 0,1 1 0,-1-1 0,0 0 0,0 1 0,1-1 0,-1 0 0,0 0 0,0 1 0,1-1 0,-1 0 0,0 0 0,1 0 0,-1 0 0,0 1 0,1-1 0,-1 0 0,0 0 0,1 0 0,-1 0 0,0 0 0,1 0 0,-1 0 0,0 0 0,1 0 0,-1 0 0,0 0 0,1 0 0,-1 0 0,0 0 0,1 0 0,-1 0 0,0-1 0,1 1 0,-1 0 0,0 0 0,1 0 0,-1 0 0,0-1 0,0 1 0,1 0 0,-1 0 0,0-1 0,0 1 0,1 0 0,-1 0 0,0-1 0,0 1 0,1-1 0,15-23 0,-15 22 0,3-5 0,36-54 0,-37 56 0,0 1 0,1 0 0,0 0 0,0 0 0,0 0 0,0 1 0,0-1 0,1 1 0,-1 1 0,9-5 0,-11 6 0,-1 1 0,0 0 0,1 0 0,-1 0 0,0 0 0,1 0 0,-1 0 0,0 0 0,1 0 0,-1 0 0,0 1 0,0-1 0,1 0 0,-1 1 0,0-1 0,0 1 0,0 0 0,1-1 0,-1 1 0,0 0 0,0 0 0,0-1 0,0 1 0,0 0 0,0 0 0,-1 0 0,1 0 0,0 0 0,0 1 0,-1-1 0,1 0 0,-1 0 0,1 0 0,0 3 0,3 7 0,0 1 0,0-1 0,1 14 0,1 0 0,1-5-227,-1 1-1,-1-1 1,-1 1-1,0 1 1,0 39-1,-4-42-6598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8.54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38 0 24575,'0'749'0,"0"-745"0,0 7 0,0-1 0,0 1 0,-1-1 0,0 0 0,-1 1 0,0-1 0,-6 16 0,8-25-30,0-1 0,0 0-1,0 1 1,0-1 0,0 1-1,-1-1 1,1 0 0,0 1-1,0-1 1,0 1 0,-1-1-1,1 0 1,0 0 0,-1 1-1,1-1 1,0 0-1,-1 1 1,1-1 0,0 0-1,-1 0 1,1 0 0,0 1-1,-1-1 1,1 0 0,-1 0-1,1 0 1,0 0 0,-1 0-1,1 0 1,-1 0 0,1 0-1,-1 0 1,1 0 0,0 0-1,-1 0 1,1 0 0,-1 0-1,1 0 1,0 0 0,-1 0-1,1 0 1,-1-1 0,1 1-1,-1 0 1,-7-7-6796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34:0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24575,'0'445'0,"0"-438"0,0-1 0,0 0 0,1 1 0,0-1 0,0 0 0,3 10 0,-3-14 0,0 1 0,0-1 0,0 0 0,1 0 0,-1-1 0,1 1 0,-1 0 0,1 0 0,0-1 0,-1 1 0,1-1 0,0 1 0,0-1 0,0 0 0,0 0 0,0 0 0,0 0 0,1 0 0,-1 0 0,5 0 0,21 4 0,0-2 0,1-1 0,-1-1 0,1-1 0,0-2 0,-1 0 0,31-8 0,14-5 0,-23 4 0,1 3 0,95-5 0,106 1 0,-145 3-1365,-80 8-5461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09.13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24575,'398'0'0,"-392"0"12,1 1 0,0 0 0,-1 0 0,1 0 0,0 1 0,-1 0 0,0 1 0,1-1 0,5 5 0,-8-5-111,0 0 0,0 0 0,-1 1 0,1-1 0,-1 1 0,0 0 0,1 0 0,-2 0 0,1 1 0,0-1 0,0 1 0,-1 0 0,0-1 0,3 8 0,0 5-6727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33.64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24575,'0'823'0,"0"-847"0,2 0 0,0 1 0,2-1 0,1 1 0,0-1 0,15-34 0,-14 43 0,0 0 0,1 1 0,1 0 0,1 0 0,0 1 0,0 0 0,1 1 0,1 0 0,0 0 0,24-17 0,-28 24 0,-1 1 0,1 0 0,1 1 0,-1 0 0,0 0 0,1 1 0,0-1 0,-1 2 0,1-1 0,13 0 0,7 1 0,48 5 0,-19 0 0,95-4 0,68 3 0,-214-3 0,0 1 0,-1-1 0,1 1 0,0 0 0,-1 1 0,0-1 0,1 1 0,-1 0 0,0 0 0,0 1 0,0 0 0,0 0 0,0 0 0,7 7 0,-8-5 0,0-1 0,0 1 0,-1 1 0,0-1 0,0 0 0,0 1 0,-1 0 0,1-1 0,-1 1 0,-1 0 0,1 0 0,-1 0 0,1 10 0,-2-14 0,2 18 0,0 0 0,-1 0 0,-3 32 0,2-48 0,0 1 0,-1-1 0,0 0 0,0 1 0,0-1 0,0 0 0,-1 1 0,0-1 0,0 0 0,0 0 0,0-1 0,-1 1 0,1 0 0,-1-1 0,0 1 0,0-1 0,0 0 0,-1 0 0,1 0 0,-1 0 0,1-1 0,-7 4 0,-3-2 0,0 1 0,0-2 0,0 0 0,-1 0 0,1-2 0,-17 1 0,-88-4 0,63-1 0,25 2 0,-118 2 0,126 1 0,0 0 0,0 2 0,0 1 0,-34 11 0,32-8-455,1-1 0,-31 5 0,20-6-6371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35.08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75 160 24575,'-2'0'0,"0"1"0,0-1 0,1 1 0,-1-1 0,0 1 0,1 0 0,-1 0 0,0 0 0,1 0 0,-1 0 0,1 0 0,0 1 0,-1-1 0,1 0 0,0 1 0,0-1 0,0 1 0,0-1 0,-1 3 0,-17 33 0,13-16 0,0 1 0,2 0 0,0 0 0,1 1 0,2-1 0,0 1 0,1-1 0,1 1 0,5 21 0,-5-34 0,2 1 0,-1-2 0,1 1 0,1 0 0,0-1 0,0 1 0,1-1 0,0 0 0,0 0 0,1-1 0,0 0 0,1 0 0,0 0 0,0-1 0,0 0 0,1 0 0,0-1 0,1 0 0,0-1 0,-1 1 0,1-2 0,1 1 0,-1-1 0,1-1 0,0 0 0,0 0 0,0-1 0,12 2 0,4-2 0,0-1 0,1-1 0,-1-1 0,0-2 0,0 0 0,0-2 0,40-12 0,-49 11 0,-1 0 0,0-1 0,0-1 0,0 0 0,-1-1 0,0-1 0,-1-1 0,0 0 0,-1 0 0,0-1 0,0-1 0,11-17 0,-17 20 0,0-1 0,-2 0 0,1 0 0,-1 0 0,-1-1 0,0 0 0,-1 0 0,0 0 0,0 0 0,0-15 0,-1-16 0,-4-69 0,-1 45 0,3 61 0,0 0 0,0-1 0,-1 1 0,0 0 0,0-1 0,-1 1 0,0 0 0,0 0 0,0 0 0,-1 1 0,0-1 0,0 0 0,-5-6 0,4 8 0,1 0 0,-1 1 0,0 0 0,0 0 0,0 0 0,0 0 0,0 0 0,-1 1 0,1 0 0,-1 0 0,0 0 0,1 1 0,-1-1 0,0 1 0,0 0 0,0 1 0,-8-1 0,-35 0 0,0 2 0,-60 8 0,88-6 0,0 2 0,0 0 0,1 0 0,0 2 0,0 1 0,0 0 0,-20 13 0,28-15 0,1 1 0,0 0 0,1 0 0,0 1 0,0 0 0,0 1 0,1-1 0,0 2 0,1-1 0,0 1 0,1 0 0,0 1 0,-7 17 0,3 16-1365,9-26-5461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36.26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13 47 24575,'0'544'0,"-5"-504"0,1-35 0,1-26 0,3-8 0,2-1 0,1 1 0,2 0 0,0 0 0,2 1 0,1-1 0,1 2 0,14-30 0,-1 12 0,1 0 0,2 2 0,60-78 0,-79 114 0,0 0 0,0 1 0,1 0 0,-1 0 0,1 0 0,1 1 0,-1 0 0,1 0 0,0 1 0,12-5 0,-15 7 0,-1 1 0,1 0 0,-1 0 0,1 0 0,0 0 0,-1 1 0,1 0 0,0 0 0,0 0 0,-1 0 0,1 1 0,0 0 0,-1 0 0,1 0 0,-1 0 0,1 1 0,-1 0 0,0 0 0,0 0 0,1 0 0,5 5 0,-2 0 0,0 1 0,-1 0 0,1 0 0,-1 1 0,-1 0 0,0 0 0,0 0 0,-1 1 0,0 0 0,5 15 0,-3-4 0,-1 1 0,0-1 0,-2 1 0,2 28 0,-4 145-212,-3-145-941,0-32-5673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37.55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0 24575,'1294'0'-1365,"-1277"0"-5461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42.76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255 1 24575,'0'880'0,"-1"-912"0,0 9 0,1 0 0,1 0 0,1 0 0,10-44 0,-11 62 0,1-1 0,0 1 0,0-1 0,1 1 0,-1 0 0,1 0 0,1 0 0,-1 0 0,1 1 0,-1-1 0,1 1 0,1 0 0,-1 0 0,0 0 0,1 1 0,0-1 0,0 1 0,0 0 0,0 1 0,1-1 0,-1 1 0,0 0 0,1 0 0,9-1 0,18-2 0,1 1 0,66 2 0,68 13 0,-148-9 0,0 1 0,0 0 0,0 2 0,0 0 0,0 2 0,-1 0 0,0 1 0,-1 0 0,0 2 0,0 0 0,-1 1 0,0 1 0,15 14 0,-26-18 0,-1-1 0,0 1 0,0 0 0,-1 1 0,0-1 0,0 1 0,-1-1 0,-1 1 0,1 0 0,1 13 0,-4-19 0,1 1 0,-1-1 0,0 0 0,0 0 0,-1 0 0,1 0 0,-1 1 0,1-1 0,-1 0 0,0 0 0,0 0 0,-1 0 0,1 0 0,0-1 0,-1 1 0,0 0 0,0-1 0,0 1 0,0-1 0,0 1 0,0-1 0,0 0 0,-1 0 0,1 0 0,-1 0 0,-3 2 0,-7 3 0,1 0 0,-1-1 0,0 0 0,-20 6 0,-6-2 0,0-1 0,0-1 0,-1-3 0,-41 1 0,-167-8 0,87-2 0,-66 4-1365,189 0-5461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43.81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73 85 24575,'-15'87'0,"11"-7"0,7 96 0,-3-173 0,1 0 0,-1 0 0,1-1 0,-1 1 0,1 0 0,0-1 0,0 1 0,1 0 0,-1-1 0,0 0 0,1 1 0,-1-1 0,1 0 0,0 1 0,0-1 0,0 0 0,0 0 0,0-1 0,0 1 0,0 0 0,1-1 0,-1 1 0,1-1 0,-1 0 0,1 0 0,0 0 0,-1 0 0,1 0 0,4 0 0,9 2 0,0-1 0,-1-1 0,1-1 0,19-1 0,-11 0 0,15 2 0,1-3 0,-1-1 0,0-2 0,63-16 0,-92 18 0,1 0 0,-1 0 0,-1-2 0,1 1 0,0-1 0,-1 0 0,0-1 0,-1 0 0,1-1 0,-1 1 0,0-2 0,-1 1 0,1-1 0,-2 0 0,1-1 0,-1 1 0,0-1 0,-1-1 0,0 1 0,-1-1 0,0 0 0,5-15 0,-7 16 0,0-1 0,0 1 0,-1 0 0,0-1 0,-1 1 0,0-12 0,-1 18 0,1 0 0,-1-1 0,1 1 0,-1 0 0,0-1 0,0 1 0,-1 0 0,1 0 0,-1 0 0,1 0 0,-1 0 0,0 0 0,0 1 0,0-1 0,-1 1 0,1-1 0,-1 1 0,1 0 0,-1 0 0,-4-3 0,-28-13 0,0 1 0,-2 3 0,0 0 0,-41-8 0,-157-25 0,210 42 0,6 2 0,7 0 0,-1 1 0,1 0 0,0 1 0,0 0 0,-14 2 0,24-1 0,0 0 0,-1 1 0,1-1 0,0 1 0,-1 0 0,1-1 0,0 1 0,0 0 0,0 0 0,-1 0 0,1 1 0,0-1 0,1 0 0,-1 1 0,0 0 0,0-1 0,1 1 0,-1 0 0,1 0 0,-1 0 0,1 0 0,0 0 0,-1 0 0,1 0 0,0 0 0,1 0 0,-1 1 0,0-1 0,1 0 0,-1 1 0,1 3 0,-1-1-124,1 0 0,0 1 0,0-1 0,0 0 0,1 1 0,-1-1-1,2 0 1,-1 0 0,0 0 0,4 8 0,4 4-6702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44.85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29 1 24575,'1'120'0,"-2"130"0,-7-217 0,1-20 0,7-13 0,0 0 0,0 0 0,-1 0 0,1 0 0,0 0 0,0 1 0,-1-1 0,1 0 0,0 0 0,0 0 0,0 0 0,-1 0 0,1 0 0,0 0 0,0 0 0,-1 0 0,1 0 0,0 0 0,0 0 0,0-1 0,-1 1 0,1 0 0,0 0 0,0 0 0,0 0 0,-1 0 0,1 0 0,0 0 0,0 0 0,0-1 0,0 1 0,-1 0 0,1 0 0,0 0 0,0 0 0,0-1 0,0 1 0,0 0 0,0 0 0,-1 0 0,1-1 0,0 1 0,0 0 0,0 0 0,0-1 0,0 1 0,0 0 0,-1-5 0,-1 0 0,1 1 0,1-1 0,-1 0 0,1 1 0,0-1 0,0 0 0,0 1 0,0-1 0,1 0 0,0 0 0,0 1 0,0-1 0,0 1 0,1-1 0,2-4 0,3-7 0,1 0 0,1 1 0,10-15 0,-10 18 0,1 0 0,0 1 0,0 1 0,1 0 0,1 0 0,-1 1 0,2 0 0,-1 1 0,1 1 0,0 0 0,1 1 0,0 0 0,0 1 0,0 0 0,0 1 0,1 1 0,0 1 0,-1 0 0,1 0 0,24 2 0,-33 0 0,0 1 0,-1 0 0,1 0 0,0 1 0,0-1 0,-1 1 0,1 1 0,-1-1 0,0 1 0,0-1 0,0 2 0,0-1 0,0 0 0,-1 1 0,1 0 0,-1 0 0,0 0 0,0 1 0,0 0 0,5 9 0,-4-5 0,-1 1 0,1 1 0,-2-1 0,1 0 0,-2 1 0,1 0 0,-2-1 0,1 1 0,-1 0 0,-1 15 0,-3 6-157,-1-1 0,-1 1 0,-1-1 0,-16 44 0,16-58-423,1 1-6246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45.72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 9 24575,'-2'96'0,"0"-30"0,7 71 0,-5-134 0,1-1 0,-1 1 0,1 0 0,0-1 0,0 1 0,0 0 0,0-1 0,0 1 0,1-1 0,-1 1 0,1-1 0,2 3 0,-4-5 0,1 1 0,-1-1 0,1 0 0,-1 1 0,1-1 0,-1 0 0,1 1 0,-1-1 0,1 0 0,-1 0 0,1 1 0,-1-1 0,1 0 0,-1 0 0,1 0 0,0 0 0,-1 0 0,1 0 0,-1 0 0,1 0 0,-1 0 0,1 0 0,0 0 0,1-1 0,-1 1 0,0-1 0,0 0 0,-1 1 0,1-1 0,0 0 0,0 0 0,0 0 0,0 0 0,-1 0 0,1 0 0,0 0 0,-1 0 0,1 0 0,-1 0 0,1-1 0,15-29 0,1 1 0,1 0 0,2 2 0,1 0 0,1 1 0,1 2 0,1 0 0,42-33 0,-58 52 0,1 0 0,-1 1 0,1 0 0,0 0 0,1 1 0,-1 0 0,1 1 0,0 0 0,0 1 0,0 0 0,0 0 0,0 1 0,1 0 0,-1 1 0,0 0 0,0 0 0,1 2 0,11 1 0,-20-2 0,0-1 0,0 1 0,0 0 0,0-1 0,0 1 0,0 0 0,0 0 0,0 0 0,0 1 0,0-1 0,-1 0 0,1 1 0,-1-1 0,1 1 0,-1-1 0,1 1 0,-1 0 0,0 0 0,0 0 0,0-1 0,0 1 0,0 0 0,0 0 0,0 0 0,-1 1 0,1-1 0,-1 0 0,1 3 0,0 8 0,0 0 0,0 1 0,-3 22 0,0-15 0,0 30 0,0 2 0,4 69 0,-2-120-52,1 1-1,-1-1 1,0 1-1,1-1 1,-1 1-1,1-1 1,0 0-1,0 1 1,0-1-1,0 0 1,0 0-1,0 0 1,1 1-1,-1-1 1,1-1-1,0 1 1,-1 0-1,1 0 1,0 0-1,0-1 1,0 1-1,0-1 0,0 0 1,0 0-1,3 2 1,16 3-6774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2:46.87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0 221 24575,'117'3'0,"-34"-1"0,100-10 0,-174 7 0,0 0 0,-1-1 0,1 0 0,-1-1 0,0 0 0,0 0 0,0-1 0,0 0 0,-1-1 0,1 1 0,8-8 0,-13 9 0,0 0 0,0 0 0,0 0 0,0 0 0,-1 0 0,0 0 0,1-1 0,-1 1 0,0-1 0,-1 0 0,1 1 0,-1-1 0,1 0 0,-1 0 0,0 0 0,-1 0 0,1 0 0,-1 0 0,1 0 0,-1 0 0,-1-1 0,1 1 0,0 0 0,-1 0 0,-2-7 0,1 7 0,1 1 0,-2-1 0,1 1 0,0-1 0,-1 1 0,1 0 0,-1 0 0,0 0 0,0 0 0,0 1 0,0-1 0,-1 1 0,1-1 0,-1 1 0,1 0 0,-1 1 0,0-1 0,0 1 0,0-1 0,-7 0 0,-9-3 0,-1 1 0,-33-1 0,53 5 0,-10-1 0,0 1 0,-1 0 0,1 1 0,0 0 0,0 1 0,0 0 0,0 1 0,0 0 0,1 0 0,-1 2 0,1-1 0,0 1 0,0 0 0,0 1 0,1 1 0,0-1 0,0 1 0,1 1 0,0-1 0,-8 11 0,5-6 0,0 0 0,1 1 0,0 0 0,-12 23 0,18-27 0,0-1 0,1 1 0,0 0 0,1 0 0,0 1 0,0-1 0,1 0 0,0 1 0,1 12 0,0 4 0,-1-14 0,1 0 0,1 0 0,0-1 0,3 14 0,-3-22 0,0 1 0,0-1 0,0 0 0,1 1 0,-1-1 0,1 0 0,0 0 0,0 0 0,0 0 0,0 0 0,1-1 0,-1 1 0,1-1 0,0 0 0,-1 1 0,1-1 0,0 0 0,3 1 0,8 4 0,0-1 0,0-1 0,1 0 0,-1-1 0,1-1 0,23 3 0,95-1 0,-95-6 0,1 2 0,49 8 0,-63-3 28,-1 1-1,0 2 0,26 12 1,-29-12-323,0 0 0,1-1 0,0-1 0,25 4 0,-23-8-6531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38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24575,'-2'150'0,"5"161"0,-3-307 0,1-1 0,-1 0 0,1 1 0,0-1 0,0 0 0,0 1 0,0-1 0,0 0 0,1 0 0,0 0 0,-1 0 0,1 0 0,0-1 0,0 1 0,1 0 0,-1-1 0,1 0 0,-1 1 0,1-1 0,0 0 0,-1 0 0,1-1 0,0 1 0,0 0 0,0-1 0,1 0 0,-1 0 0,0 0 0,1 0 0,4 0 0,12 2 0,-1-1 0,0-1 0,1-1 0,25-4 0,-13 2 0,246-1-845,-257 3 325,5 0-6306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5:24.03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3 24575,'0'-3'-8191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5:52.59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20 24575,'0'0'0,"0"-1"0,1 0 0,-1 1 0,0-1 0,1 0 0,-1 1 0,1-1 0,-1 1 0,1-1 0,-1 0 0,1 1 0,-1-1 0,1 1 0,0 0 0,-1-1 0,1 1 0,-1-1 0,1 1 0,0 0 0,0-1 0,-1 1 0,1 0 0,0 0 0,-1 0 0,1 0 0,1-1 0,25-2 0,-24 3 0,335-4 0,-181 6 0,1501-2-1365,-1639 0-5461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24575,'-1'135'0,"0"-138"0,0 0 0,0 0 0,-1 0 0,1 0 0,-1 0 0,0 0 0,0 0 0,0 0 0,0 1 0,0-1 0,0 1 0,-1-1 0,1 1 0,-1 0 0,0 0 0,1 0 0,-1 0 0,0 1 0,0-1 0,-4-1 0,5 3 0,0-1 0,1 1 0,-1 0 0,0-1 0,1 1 0,-1 0 0,0 0 0,0 0 0,1 0 0,-1 0 0,0 0 0,1 1 0,-1-1 0,0 0 0,1 1 0,-1 0 0,0-1 0,1 1 0,-1 0 0,1 0 0,-1 0 0,1 0 0,0 0 0,-1 0 0,1 0 0,0 0 0,0 1 0,0-1 0,-1 0 0,2 1 0,-1-1 0,0 1 0,0-1 0,0 1 0,1-1 0,-1 1 0,1 0 0,-1-1 0,1 1 0,-1 3 0,0-2 0,0 1 0,0 0 0,1 0 0,0 0 0,-1 0 0,1 0 0,0-1 0,1 1 0,-1 0 0,1 0 0,0 0 0,0 0 0,0-1 0,0 1 0,0 0 0,1-1 0,0 1 0,0-1 0,4 6 0,1-1 0,1 0 0,0-1 0,1 0 0,-1 0 0,14 8 0,-12-9 0,0 1 0,-1 0 0,0 0 0,15 16 0,-22-20 0,0 0 0,1 0 0,-1 0 0,0 0 0,-1 0 0,1 1 0,-1-1 0,1 1 0,-1-1 0,0 1 0,0-1 0,0 1 0,-1 0 0,1 0 0,-1-1 0,0 1 0,0 0 0,0-1 0,-1 1 0,1 0 0,-1 0 0,0-1 0,0 1 0,0-1 0,-1 1 0,1-1 0,-1 1 0,0-1 0,-2 3 0,0 0 0,-1-1 0,1 1 0,-1-1 0,0 0 0,-1 0 0,1-1 0,-1 0 0,0 0 0,0 0 0,-1-1 0,1 0 0,-1 0 0,1 0 0,-9 1 0,7-1-68,1-1 0,-1-1-1,0 1 1,-1-1 0,1-1 0,0 1-1,0-1 1,0-1 0,0 0 0,0 0-1,0 0 1,0-1 0,0 0 0,0-1-1,1 0 1,-1 0 0,1 0 0,-1-1-1,-12-9 1,8 4-6758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71 24575,'0'1'0,"0"0"0,-1-1 0,1 1 0,0 0 0,0 0 0,0 0 0,0-1 0,0 1 0,0 0 0,0 0 0,0 0 0,0 0 0,1-1 0,-1 1 0,0 0 0,1 0 0,-1-1 0,0 1 0,1 0 0,-1 0 0,1-1 0,-1 1 0,1 0 0,-1-1 0,1 1 0,-1-1 0,2 2 0,-1-3 0,1 1 0,-1-1 0,1 0 0,-1 1 0,1-1 0,-1 0 0,0 0 0,0 0 0,1 0 0,-1 0 0,0 0 0,0 0 0,0 0 0,0 0 0,1-2 0,1 0 0,-1 0 0,0 0 0,1-1 0,-1 1 0,0 0 0,0-1 0,-1 1 0,1-1 0,-1 0 0,2-6 0,-3 8 0,0 1 0,0 0 0,0-1 0,0 1 0,0 0 0,-1 0 0,1-1 0,0 1 0,-1 0 0,1 0 0,-1 0 0,0-1 0,1 1 0,-1 0 0,0 0 0,1 0 0,-1 0 0,0 0 0,0 0 0,0 0 0,0 1 0,0-1 0,0 0 0,0 0 0,0 1 0,-1-1 0,1 1 0,0-1 0,0 1 0,0-1 0,-1 1 0,1 0 0,0-1 0,0 1 0,-1 0 0,-1 0 0,-1 0 0,-1 0 0,1 0 0,0 0 0,-1 1 0,1-1 0,0 1 0,-1 0 0,1 0 0,0 1 0,0-1 0,0 1 0,0 0 0,0 0 0,0 0 0,1 1 0,-1-1 0,1 1 0,-1 0 0,1 0 0,0 0 0,0 0 0,0 1 0,1-1 0,-3 5 0,2-4 0,-1 1 0,2-1 0,-1 1 0,1 0 0,-1 0 0,1 0 0,1 0 0,-1 0 0,1 0 0,0 1 0,0-1 0,0 0 0,1 1 0,0-1 0,0 0 0,0 1 0,0-1 0,1 1 0,2 7 0,-1-10-57,0-1 0,0 1 1,0 0-1,0-1 0,0 0 0,0 1 0,0-1 0,1 0 0,0 0 0,-1-1 0,1 1 1,0 0-1,0-1 0,-1 0 0,1 1 0,0-1 0,0 0 0,1-1 0,-1 1 1,0 0-1,0-1 0,0 0 0,6 0 0,10 1-6769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24575,'12'8'0,"6"6"0,-18-13 0,1-1 0,-1 0 0,0 0 0,1 1 0,-1-1 0,1 0 0,-1 0 0,1 1 0,-1-1 0,0 0 0,1 0 0,-1 0 0,1 0 0,-1 0 0,1 0 0,-1 0 0,1 0 0,-1 0 0,1 0 0,-1 0 0,1 0 0,-1 0 0,1 0 0,-1 0 0,1 0 0,-1-1 0,0 1 0,1 0 0,-1 0 0,1-1 0,0 1 0,-1 0 0,0 0 0,0-1 0,0 1 0,0 0 0,0 0 0,0 0 0,0 0 0,0 0 0,0 0 0,0-1 0,0 1 0,0 0 0,0 0 0,0 0 0,0 0 0,0 0 0,0 0 0,0 0 0,-1-1 0,1 1 0,0 0 0,0 0 0,0 0 0,0 0 0,0 0 0,0 0 0,0 0 0,0 0 0,0 0 0,0-1 0,0 1 0,-1 0 0,1 0 0,0 0 0,0 0 0,0 0 0,0 0 0,0 0 0,0 0 0,0 0 0,-1 0 0,1 0 0,0 0 0,0 0 0,0 0 0,0 0 0,0 0 0,0 0 0,-1 0 0,1 0 0,0 0 0,0 0 0,0 0 0,0 0 0,0 0 0,0 0 0,0 0 0,-1 1 0,1-1 0,0 0 0,0 0 0,0 0 0,0 0 0,0 0 0,0 0 0,0 0 0,-1 1 0,0-1 0,0 0 0,1 1 0,-1-1 0,0 1 0,1-1 0,-1 1 0,0-1 0,1 1 0,-1-1 0,1 1 0,-1 0 0,1-1 0,-1 1 0,1 0 0,-1-1 0,1 1 0,0 0 0,-1 1 0,-2 7 0,0 1 0,1 0 0,0 0 0,1 0 0,0 0 0,1 21 0,0-28 0,0 1 0,0-1 0,1 1 0,0 0 0,-1-1 0,1 1 0,0-1 0,1 0 0,-1 1 0,0-1 0,1 0 0,0 0 0,0 1 0,0-1 0,0-1 0,0 1 0,1 0 0,-1-1 0,1 1 0,0-1 0,0 0 0,5 4 0,1-2 0,0 0 0,-1 1 0,1 0 0,-1 1 0,12 10 0,-18-15 0,-1 1 0,1-1 0,-1 0 0,0 1 0,0-1 0,1 1 0,-1-1 0,0 1 0,0 0 0,0-1 0,-1 1 0,1 0 0,0 0 0,-1 0 0,1 0 0,-1 0 0,0-1 0,1 1 0,-1 0 0,0 0 0,0 0 0,0 0 0,0 0 0,-1 0 0,1 0 0,0 0 0,-1 0 0,0 0 0,1-1 0,-1 1 0,0 0 0,0 0 0,0-1 0,0 1 0,0 0 0,-2 1 0,-3 3 15,0 0 0,0 0 0,-1-1 0,0 1 0,0-2 0,-1 1 0,-14 6 0,3-2-510,0-2 0,-25 6 0,16-6-6331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24575,'1'10'0,"0"-1"0,1 1 0,0-1 0,0 1 0,7 14 0,6 31 0,-10-6 0,-3 1 0,-3 53 0,-1-21 0,2-64 0,-1 0 0,-1 0 0,-1-1 0,0 0 0,-1 1 0,-1-1 0,-1 0 0,-11 24 0,14-34 0,-1 0 0,0-1 0,0 0 0,0 0 0,0 0 0,-1 0 0,0-1 0,0 0 0,-1 0 0,0 0 0,0-1 0,0 1 0,0-1 0,0-1 0,-1 1 0,0-1 0,1-1 0,-1 1 0,0-1 0,-1 0 0,1 0 0,0-1 0,-10 0 0,12-1 0,1-1 0,-1 0 0,0 0 0,0 0 0,1-1 0,-1 0 0,1 0 0,-1 0 0,1 0 0,0-1 0,0 1 0,0-1 0,0 0 0,0-1 0,1 1 0,-1 0 0,1-1 0,0 0 0,0 0 0,0 0 0,1 0 0,-3-5 0,-1-2 0,0 1 0,1-1 0,1 0 0,0-1 0,0 1 0,1-1 0,0 1 0,-1-15 0,4 19 0,0 0 0,1 0 0,0 0 0,0 1 0,0-1 0,1 0 0,0 0 0,0 1 0,0-1 0,1 1 0,0 0 0,1 0 0,-1 0 0,1 0 0,0 1 0,1-1 0,-1 1 0,1 0 0,0 0 0,0 1 0,1-1 0,-1 1 0,13-6 0,-4 2 0,1 1 0,-1 0 0,2 1 0,-1 1 0,1 0 0,-1 1 0,1 1 0,1 0 0,16 0 0,-17 3 0,-1-1 0,1-1 0,15-4 0,-25 4 0,1 0 0,-1 0 0,0-1 0,0 0 0,0 0 0,0-1 0,-1 0 0,1 0 0,8-8 0,14-15 0,28-36 0,-50 56 0,0 1 0,-1-1 0,-1-1 0,1 1 0,-1-1 0,0 0 0,-1 0 0,0 0 0,0 0 0,2-11 0,-9 53 0,2 1 0,2 0 0,4 44 0,-2-72-137,0 0 0,0 0 0,0 0 0,1 0 0,0-1-1,6 10 1,-7-13-268,8 15-6421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24575,'0'6'0,"0"5"0,0 3 0,6 6 0,2 3 0,2-1 0,0 3 0,-2 0 0,-2-4-8191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24575,'0'6'0,"3"11"0,1 11 0,0 11 0,-1 7 0,-1 4 0,0 4 0,-2 1 0,1-6 0,-1-5 0,0-7 0,-1-7 0,1-2 0,0-4 0,0-2 0,0 1 0,0-3-8191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24575,'0'-3'0,"3"-1"0,4 0 0,9 1 0,6 1 0,8 0 0,13 1 0,9 1 0,2 0 0,-6 0 0,-8 0 0,-11 1-8191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24575,'1'21'0,"1"0"0,8 32 0,-6-36 0,-12-38 0,3 15 0,1 17 0,1 57 0,6 97 0,-3-163 0,1 1 0,-1-1 0,1 0 0,0 1 0,-1-1 0,1 0 0,0 0 0,0 1 0,1-1 0,-1 0 0,0 0 0,1 0 0,-1 0 0,1-1 0,0 1 0,-1 0 0,1-1 0,0 1 0,0-1 0,0 1 0,0-1 0,0 0 0,1 0 0,-1 0 0,0 0 0,0 0 0,1-1 0,-1 1 0,1-1 0,-1 1 0,0-1 0,1 0 0,-1 0 0,3 0 0,3 0 0,0 0 0,0-1 0,0 0 0,0 0 0,0-1 0,0 0 0,-1 0 0,1 0 0,11-7 0,-12 5 0,-1 0 0,0-1 0,0 0 0,0 0 0,-1 0 0,0-1 0,0 0 0,0 0 0,-1 0 0,1 0 0,-2-1 0,7-12 0,-8 13 0,0 1 0,0 0 0,0-1 0,-1 1 0,0-1 0,0 1 0,0-1 0,-1 0 0,0 1 0,0-1 0,0 0 0,-1 1 0,0-1 0,0 1 0,0-1 0,0 1 0,-1-1 0,-3-6 0,2 9 0,0-1 0,0 1 0,0 0 0,0 0 0,0 0 0,-1 0 0,1 0 0,-1 1 0,0 0 0,0-1 0,0 1 0,0 1 0,0-1 0,0 1 0,-1-1 0,1 1 0,0 1 0,-1-1 0,-4 0 0,1 0 0,0 1 0,1-1 0,-1 1 0,0 1 0,1-1 0,-1 1 0,1 1 0,-1-1 0,1 1 0,-11 5 0,15-5 0,0 0 0,0 1 0,0-1 0,0 1 0,1 0 0,-1-1 0,1 1 0,0 0 0,0 1 0,0-1 0,0 0 0,1 1 0,-1-1 0,1 1 0,0-1 0,0 1 0,0-1 0,0 1 0,1 0 0,-1 0 0,1 3 0,-1 13 0,1-1 0,4 33 0,-3-44 0,-1-5 0,1 1 0,-1-1 0,0 1 0,1-1 0,0 0 0,0 1 0,0-1 0,0 0 0,1 1 0,-1-1 0,1 0 0,0 0 0,0 0 0,0-1 0,4 6 0,-2-6 0,-1 0 0,1 0 0,-1 0 0,1-1 0,-1 0 0,1 1 0,0-1 0,0 0 0,0-1 0,-1 1 0,1-1 0,0 1 0,7-2 0,350-3 0,-355 3-170,0 1-1,0-1 0,0 0 1,0 0-1,-1-1 0,1 1 1,9-5-1,4-6-6655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39:1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24575,'0'527'0,"0"-520"0,0-1 0,0 1 0,1 0 0,0-1 0,0 1 0,0-1 0,4 10 0,-4-14 0,1 1 0,-1-1 0,1 1 0,0-1 0,-1 0 0,1 0 0,0 0 0,1 0 0,-1 0 0,0 0 0,0 0 0,1-1 0,-1 1 0,1-1 0,-1 0 0,1 0 0,0 0 0,0 0 0,-1 0 0,5 0 0,20 4 0,0-1 0,0-1 0,45-1 0,84-12 0,-42-5-1365,-7-2-5461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24575,'3'9'0,"4"6"0,7 4 0,1 4 0,6 1 0,1 3 0,-1-3 0,2-6 0,0-6 0,-1-5 0,2-7 0,-3-6 0,-5-5 0,-3-7 0,-3-3 0,0-7 0,-3-2 0,-1 4-8191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24575,'0'668'0,"0"-681"0,0-1 0,0 0 0,0 0 0,2 0 0,-1 0 0,7-22 0,7 78 0,-13-36 0,1 1 0,0-1 0,0 1 0,0-1 0,1 0 0,-1 0 0,2-1 0,-1 1 0,0-1 0,1 0 0,7 6 0,-9-9 0,0 1 0,0-1 0,1 0 0,-1 0 0,1-1 0,-1 1 0,1-1 0,0 1 0,-1-1 0,1 0 0,0-1 0,0 1 0,0-1 0,0 1 0,-1-1 0,1 0 0,0-1 0,0 1 0,0-1 0,0 0 0,0 1 0,3-3 0,30-13 0,-1-2 0,-1-1 0,59-43 0,-89 59 0,0-1 0,0 0 0,0 0 0,0-1 0,-1 1 0,0-1 0,0 0 0,0 0 0,-1 0 0,0 0 0,0-1 0,0 0 0,0 1 0,-1-1 0,0 0 0,0 0 0,-1 0 0,0 0 0,0-1 0,0 1 0,-1 0 0,1 0 0,-2-1 0,1 1 0,-1 0 0,0 0 0,0-1 0,0 1 0,-1 0 0,-4-9 0,5 12 0,-1 1 0,1 0 0,-1-1 0,0 1 0,0 0 0,1 0 0,-2 0 0,1 0 0,0 0 0,0 0 0,0 1 0,-1-1 0,1 1 0,-1 0 0,0 0 0,1 0 0,-1 0 0,0 0 0,1 0 0,-1 1 0,0-1 0,0 1 0,0 0 0,1-1 0,-1 1 0,0 1 0,0-1 0,0 0 0,0 1 0,1 0 0,-1-1 0,0 1 0,1 0 0,-1 0 0,0 1 0,1-1 0,-1 0 0,1 1 0,0 0 0,0-1 0,-1 1 0,1 0 0,0 0 0,0 0 0,1 1 0,-1-1 0,0 0 0,1 1 0,-1-1 0,1 1 0,-1 3 0,-4 14 0,1 0 0,1 1 0,1-1 0,1 1 0,1 0 0,0 0 0,3 23 0,-2-42 0,0 0 0,0 0 0,0 0 0,0 0 0,1 0 0,-1 0 0,0-1 0,1 1 0,-1 0 0,1 0 0,0 0 0,-1 0 0,1-1 0,0 1 0,0 0 0,0-1 0,1 1 0,-1-1 0,0 1 0,1-1 0,-1 0 0,0 1 0,1-1 0,0 0 0,-1 0 0,1 0 0,0 0 0,-1 0 0,1 0 0,0-1 0,0 1 0,0-1 0,0 1 0,-1-1 0,1 0 0,0 1 0,0-1 0,0 0 0,0 0 0,0 0 0,0-1 0,2 1 0,1-2 0,1 1 0,-1-1 0,0 0 0,0 0 0,1 0 0,-1-1 0,-1 0 0,1 0 0,0 0 0,-1 0 0,0-1 0,0 0 0,7-8 0,-4 2 0,0-1 0,-1 0 0,6-14 0,-7 14 0,0 1 0,0 0 0,1 0 0,8-10 0,-13 19 0,-1 0 0,1 0 0,0 0 0,-1 0 0,1 1 0,0-1 0,0 0 0,0 0 0,0 1 0,-1-1 0,1 0 0,0 1 0,0-1 0,1 1 0,-1-1 0,0 1 0,0 0 0,0-1 0,0 1 0,0 0 0,0 0 0,0 0 0,0-1 0,1 1 0,-1 1 0,0-1 0,0 0 0,0 0 0,0 0 0,0 0 0,1 1 0,-1-1 0,0 1 0,0-1 0,0 1 0,0-1 0,0 1 0,0 0 0,0-1 0,-1 1 0,1 0 0,0 0 0,0-1 0,0 1 0,-1 0 0,2 2 0,4 5 0,-1 0 0,-1 0 0,1 1 0,4 12 0,-7-17 0,2 6 0,3 8 0,0-1 0,2 1 0,0-1 0,18 23 0,-24-35 0,0-1 0,1-1 0,-1 1 0,1 0 0,0-1 0,1 0 0,-1 0 0,0 0 0,1 0 0,-1-1 0,1 0 0,0 0 0,0 0 0,0 0 0,0-1 0,0 0 0,0 0 0,1 0 0,-1-1 0,0 0 0,11 0 0,6-3 0,-1-2 0,1 0 0,-1-1 0,0 0 0,35-18 0,-17 4 0,69-48 0,-94 58-136,0 0-1,-1-1 1,-1 0-1,0-1 1,0 0-1,-1-1 1,-1-1-1,0 0 0,15-28 1,-12 10-6690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24575,'0'6'0,"0"5"0,0 4 0,0 5 0,0 8 0,0 2 0,0 6 0,0-1 0,0 3 0,0 1 0,0-1 0,0 0 0,3-4 0,1-4 0,0-2 0,-1-2 0,-1-6-8191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6:2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24575,'3'0'0,"4"0"0,7 0 0,3 0 0,9 0 0,3 0 0,5-6 0,5-2 0,4-2 0,-1 0 0,-2 1 0,-3 3 0,-6 3 0,-9 1-8191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8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24575,'0'-31'0,"-1"9"0,1 0 0,5-32 0,-4 48 0,0 0 0,1 0 0,-1 1 0,1-1 0,0 0 0,1 1 0,0-1 0,-1 1 0,2-1 0,-1 1 0,1 0 0,-1 1 0,8-8 0,-10 12 0,-1-1 0,1 0 0,0 0 0,0 0 0,0 0 0,-1 1 0,1-1 0,0 0 0,0 1 0,0-1 0,0 1 0,0-1 0,0 1 0,1 0 0,-1-1 0,0 1 0,0 0 0,0 0 0,0-1 0,0 1 0,0 0 0,0 0 0,1 1 0,-1-1 0,0 0 0,0 0 0,0 0 0,0 1 0,0-1 0,0 0 0,0 1 0,0-1 0,0 1 0,0 0 0,0-1 0,0 1 0,0 0 0,0-1 0,1 3 0,3 3 0,-1 0 0,0 0 0,-1 1 0,1 0 0,3 10 0,-5-12 0,0 0 0,0 0 0,1 0 0,-1 0 0,1-1 0,6 8 0,-3-8 0,1 1 0,0-1 0,0-1 0,0 1 0,0-1 0,1 0 0,-1-1 0,1 0 0,-1 0 0,10 0 0,-8 0 0,-1-1 0,0 1 0,0 0 0,0 1 0,0 0 0,0 0 0,-1 1 0,11 6 0,-7-2 0,-7-5 0,-1 0 0,1 0 0,-1 0 0,1-1 0,0 0 0,6 3 0,-8-5 0,-1 1 0,1-1 0,-1 0 0,0 0 0,1 0 0,-1 0 0,0 0 0,1 0 0,-1 0 0,1-1 0,-1 1 0,0 0 0,1-1 0,-1 1 0,0-1 0,0 1 0,1-1 0,-1 0 0,0 1 0,0-1 0,0 0 0,0 0 0,0 0 0,0 0 0,2-2 0,4-6-114,-1-1 1,0 0-1,0 0 0,-1-1 0,0 1 1,0-1-1,-2 0 0,1-1 0,-1 1 1,-1-1-1,2-18 0,-1 3-6712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8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24575,'0'-13'0,"0"0"0,1 0 0,1 0 0,0 0 0,7-21 0,-7 29 0,0 0 0,0-1 0,1 1 0,-1 1 0,1-1 0,0 0 0,1 1 0,-1-1 0,1 1 0,-1 0 0,1 0 0,1 0 0,-1 1 0,0 0 0,9-6 0,-11 9 0,-1 0 0,1-1 0,-1 1 0,1 0 0,-1 0 0,1-1 0,-1 1 0,1 1 0,-1-1 0,1 0 0,-1 0 0,1 0 0,-1 1 0,1-1 0,-1 1 0,0-1 0,1 1 0,-1-1 0,0 1 0,1 0 0,-1 0 0,0 0 0,0 0 0,0 0 0,0 0 0,0 0 0,0 0 0,0 0 0,0 0 0,0 1 0,0-1 0,0 0 0,0 3 0,5 6 0,0 1 0,-1 0 0,4 11 0,-8-17 0,5 13 0,7 39 0,-11-45 0,0-1 0,0 1 0,1 0 0,1-1 0,0 0 0,1 0 0,0 0 0,9 14 0,-11-21 0,0-1 0,1 0 0,0 0 0,-1-1 0,1 1 0,0-1 0,0 0 0,0 0 0,1 0 0,-1 0 0,1-1 0,-1 1 0,1-1 0,-1 0 0,1-1 0,-1 1 0,1-1 0,0 0 0,-1 0 0,7-1 0,-7 1 0,0-1 0,0 1 0,0-1 0,0 0 0,0 0 0,0 0 0,-1 0 0,1-1 0,0 1 0,-1-1 0,1 0 0,-1 0 0,1-1 0,-1 1 0,0-1 0,0 1 0,0-1 0,0 0 0,-1 0 0,1 0 0,-1-1 0,0 1 0,3-5 0,-2-6 13,0 1-1,0 0 1,-1-1-1,-1 1 1,0-1-1,-1 0 0,-2-15 1,0 17-146,2 0 0,-1 0-1,1 0 1,1 0 0,0 1 0,1-1 0,1 0-1,-1 1 1,2-1 0,5-13 0,1 6-6693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18:2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24575,'4'0'0,"-1"0"0,1 0 0,-1 0 0,1 0 0,0-1 0,-1 1 0,1-1 0,-1 0 0,1 0 0,-1-1 0,0 1 0,0-1 0,1 1 0,-1-1 0,0 0 0,0 0 0,-1 0 0,1-1 0,0 1 0,-1-1 0,1 1 0,-1-1 0,0 0 0,0 0 0,0 0 0,0 0 0,0 0 0,-1-1 0,2-3 0,14-21 0,-17 28 0,0-1 0,1 1 0,-1 0 0,0 0 0,1-1 0,-1 1 0,0 0 0,1 0 0,-1-1 0,0 1 0,1 0 0,-1 0 0,0 0 0,1 0 0,-1 0 0,1 0 0,-1 0 0,0-1 0,1 1 0,-1 0 0,1 0 0,-1 0 0,0 1 0,1-1 0,-1 0 0,1 0 0,0 1 0,0-1 0,0 1 0,-1 0 0,1 0 0,0 0 0,-1-1 0,1 1 0,-1 0 0,1 0 0,-1 0 0,1 0 0,-1 0 0,0 0 0,1 0 0,-1 2 0,4 12 0,0-1 0,2 0 0,-1 0 0,1 0 0,13 20 0,-15-29 0,0 1 0,0-1 0,1 1 0,-1-1 0,1-1 0,1 1 0,-1-1 0,0 1 0,1-2 0,0 1 0,0-1 0,0 0 0,1 0 0,9 3 0,-14-5 2,1 0-1,-1-1 1,1 1-1,-1-1 1,0 1-1,1-1 1,-1 0-1,1 0 1,-1 0-1,1 0 1,-1-1-1,1 1 1,-1-1 0,0 1-1,1-1 1,-1 0-1,0 0 1,1 0-1,-1 0 1,0 0-1,0-1 1,0 1-1,0-1 1,0 1-1,0-1 1,-1 0-1,1 1 1,1-3-1,3-5-39,-1 0-1,-1 0 0,1 0 1,-2 0-1,5-17 1,6-11-1140,-5 17-5648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7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3:25.42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25 1 24575,'-3'3'0,"-7"1"0,-1-1-8191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3:46.90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56 24575,'3'-4'0,"-1"1"0,1-1 0,0 0 0,0 1 0,1 0 0,-1 0 0,1 0 0,-1 0 0,1 1 0,0-1 0,0 1 0,0 0 0,0 0 0,1 0 0,-1 1 0,0-1 0,1 1 0,-1 0 0,6 0 0,12-2 0,0 1 0,33 1 0,-51 1 0,232 2 0,-231-2-195,0 0 0,1 0 0,-1 1 0,0 0 0,0 0 0,8 2 0,3 5-6631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39:1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24575,'-1'133'0,"3"144"0,-2-274 0,1 0 0,-1 0 0,1 0 0,0 0 0,0 0 0,0 0 0,0-1 0,1 1 0,-1 0 0,1-1 0,-1 1 0,1 0 0,0-1 0,0 0 0,0 1 0,0-1 0,1 0 0,-1 0 0,0-1 0,1 1 0,0 0 0,-1-1 0,1 1 0,0-1 0,0 0 0,0 0 0,0 0 0,-1 0 0,5 0 0,9 2 0,1-1 0,-1 0 0,1-1 0,22-2 0,33-5-341,-1-4 0,0-2-1,81-26 1,-33 3-6485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02.01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24575,'3'0'0,"7"0"0,5 0 0,2 6 0,5 2 0,2 2 0,-4 3 0,-2-1 0,3 4 0,-1-1 0,1-1 0,1-1 0,1-4 0,-3-4-8191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09.93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146 184 24575,'38'1'0,"-25"0"0,0 0 0,0-1 0,0-1 0,0 0 0,0 0 0,0-1 0,20-7 0,-30 8 0,0 0 0,-1-1 0,0 1 0,1-1 0,-1 0 0,0 1 0,0-1 0,0 0 0,0-1 0,0 1 0,0 0 0,-1 0 0,1-1 0,-1 1 0,0-1 0,1 1 0,-1-1 0,0 0 0,-1 1 0,1-1 0,0 0 0,-1 0 0,1 1 0,-1-1 0,0 0 0,0 0 0,0 0 0,0 0 0,-1 1 0,1-1 0,-3-5 0,2 3 0,0 0 0,-1 0 0,0 0 0,0 1 0,0-1 0,0 1 0,-1-1 0,1 1 0,-1 0 0,-1 0 0,1 0 0,0 1 0,-1-1 0,0 1 0,0-1 0,0 1 0,-6-3 0,-3 2 0,0 1 0,1 0 0,-2 1 0,1 0 0,0 1 0,0 1 0,0 0 0,-26 4 0,-6-2 0,40-2 0,0 0 0,-1 1 0,1-1 0,-1 1 0,1 0 0,0 0 0,0 1 0,0 0 0,-1 0 0,-6 3 0,10-3 0,-1 0 0,1 1 0,-1-1 0,1 0 0,0 1 0,0-1 0,0 1 0,0 0 0,0 0 0,1 0 0,-1 0 0,1 0 0,0 0 0,0 0 0,0 0 0,0 0 0,0 1 0,0 3 0,0 4 0,1 0 0,0-1 0,0 1 0,1-1 0,0 1 0,0 0 0,2-1 0,-1 0 0,1 0 0,1 0 0,0 0 0,0 0 0,1 0 0,0-1 0,10 14 0,-10-16 0,1 0 0,0 0 0,0 0 0,1-1 0,0 0 0,0 0 0,0 0 0,1-1 0,0-1 0,0 1 0,0-1 0,0 0 0,1-1 0,0 0 0,-1 0 0,1-1 0,0 0 0,12 0 0,125-2 108,-62-2-1581,-57 2-5353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0.79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24575,'0'1'0,"1"-1"0,0 1 0,0-1 0,-1 1 0,1-1 0,0 1 0,-1-1 0,1 1 0,0-1 0,-1 1 0,1 0 0,-1-1 0,1 1 0,-1 0 0,0 0 0,1-1 0,-1 1 0,0 0 0,1 0 0,-1-1 0,0 3 0,8 24 0,-5-16 0,6 26 0,-1 0 0,-1 1 0,-3 0 0,1 59 0,-4-109 0,1 0 0,0-1 0,1 1 0,1 1 0,0-1 0,0 1 0,1-1 0,11-16 0,-10 17 0,0 0 0,1 0 0,1 0 0,0 1 0,0 1 0,1-1 0,1 1 0,-1 1 0,16-11 0,-22 17 0,0 0 0,1 1 0,-1-1 0,1 1 0,-1 0 0,1 0 0,-1 0 0,1 0 0,0 0 0,-1 1 0,1 0 0,0 0 0,-1 0 0,1 0 0,0 0 0,6 2 0,-8-1 0,1 0 0,-1 0 0,1 0 0,-1 1 0,0-1 0,0 1 0,1-1 0,-1 1 0,0 0 0,0 0 0,-1 0 0,1 0 0,0 0 0,-1 0 0,1 0 0,-1 1 0,1-1 0,-1 0 0,0 1 0,0-1 0,0 1 0,-1 0 0,2 3 0,7 34-120,15 86 373,-22-110-503,0 0 1,-1 0-1,-1 0 0,-1 0 1,-5 27-1,2-27-6576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1.41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24575,'28'154'0,"-21"82"0,-6-78 0,2-131-1365,0-6-5461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2.10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24575,'6'0'0,"5"0"0,4 0 0,5 0 0,2 0 0,7 0 0,7 0 0,12 0 0,2 0 0,0 0 0,-1 0 0,-7 0 0,-7 0 0,-4 0 0,-3 0 0,-5 0 0,1 0 0,-5 0-8191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4.86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0 129 24575,'60'1'0,"-26"0"0,59-4 0,-87 1 0,1 1 0,-1-1 0,0 0 0,0-1 0,0 0 0,0 1 0,0-2 0,-1 1 0,10-8 0,-13 9 0,0 1 0,0 0 0,0-1 0,0 1 0,-1-1 0,1 0 0,-1 0 0,1 0 0,-1 1 0,0-1 0,0 0 0,0-1 0,0 1 0,0 0 0,0 0 0,0 0 0,-1 0 0,1-1 0,-1 1 0,0 0 0,1-1 0,-1 1 0,0 0 0,0-1 0,-1 1 0,1 0 0,0-1 0,-1 1 0,-1-4 0,0 3 0,1 1 0,-1 0 0,0 0 0,0 0 0,-1 0 0,1 0 0,0 0 0,-1 1 0,1-1 0,-1 1 0,1-1 0,-1 1 0,0 0 0,1 0 0,-1 0 0,0 1 0,0-1 0,0 1 0,0-1 0,1 1 0,-1 0 0,0 0 0,-5 1 0,1-1 0,0 1 0,0-1 0,0 2 0,1-1 0,-1 1 0,0 0 0,0 0 0,-11 6 0,12-3 0,0 0 0,0 0 0,1 0 0,-1 1 0,1-1 0,0 2 0,1-1 0,-1 0 0,1 1 0,-4 9 0,-5 13 0,-11 35 0,19-50 0,1-3 0,0-1 0,1 1 0,0 0 0,1 1 0,0-1 0,0 22 0,2-29 0,1-1 0,-1 1 0,1 0 0,0-1 0,0 1 0,0-1 0,0 0 0,1 1 0,-1-1 0,1 0 0,0 0 0,0 0 0,0 0 0,0 0 0,0 0 0,1 0 0,-1-1 0,1 1 0,0-1 0,0 0 0,0 0 0,0 0 0,0 0 0,0-1 0,4 2 0,4 1-105,0 0 0,-1-2 0,1 1 0,0-1 0,0-1 0,1 0 0,-1-1 0,0 0 0,0 0 0,0-1 0,0-1 0,17-4 0,-3-1-6721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5.75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65 1 24575,'-1'15'0,"-2"1"0,0-1 0,0 0 0,-1 0 0,-1-1 0,-8 18 0,-6 21 0,6 3 0,13-56 0,0 0 0,0 1 0,0-1 0,0 0 0,0 0 0,-1 0 0,1 0 0,0 1 0,0-1 0,0 0 0,0 0 0,0 0 0,0 1 0,0-1 0,0 0 0,1 0 0,-1 0 0,0 1 0,0-1 0,0 0 0,0 0 0,0 0 0,0 0 0,0 1 0,0-1 0,0 0 0,0 0 0,1 0 0,-1 0 0,0 0 0,0 1 0,0-1 0,0 0 0,0 0 0,1 0 0,-1 0 0,0 0 0,0 0 0,0 0 0,1 0 0,-1 0 0,0 0 0,0 0 0,0 0 0,0 0 0,1 0 0,-1 0 0,0 0 0,0 0 0,1 0 0,12-7 0,19-22 0,-26 24 0,31-30 0,-11 9 0,50-38 0,-74 63 0,0-1 0,1 0 0,-1 1 0,1-1 0,-1 1 0,1 0 0,-1 0 0,1 0 0,0 0 0,0 1 0,-1-1 0,1 0 0,0 1 0,0 0 0,0 0 0,0 0 0,0 0 0,2 1 0,-3 0 0,0 0 0,0 0 0,-1 0 0,1 0 0,0 0 0,-1 0 0,1 1 0,0-1 0,-1 0 0,0 1 0,1 0 0,-1-1 0,0 1 0,0 0 0,0-1 0,0 1 0,0 0 0,0 0 0,-1 0 0,1 0 0,-1 0 0,1 0 0,-1 0 0,0 0 0,1 3 0,2 36 0,-2 1 0,-4 47 0,0 0 0,3 45-1365,0-113-5461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6.94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214 340 24575,'0'-4'0,"-1"0"0,0 0 0,0 0 0,0 0 0,-1 0 0,1 0 0,-1 0 0,0 0 0,0 1 0,0-1 0,0 1 0,-1 0 0,1-1 0,-1 1 0,0 0 0,0 0 0,0 1 0,-1-1 0,1 1 0,0-1 0,-8-2 0,8 3 0,1 1 0,-1 0 0,0 0 0,1 0 0,-1 0 0,0 1 0,0-1 0,1 1 0,-1-1 0,0 1 0,0 0 0,0 0 0,0 0 0,1 1 0,-1-1 0,0 1 0,0-1 0,1 1 0,-1 0 0,0 0 0,1 0 0,-1 1 0,1-1 0,-1 1 0,1-1 0,0 1 0,-1 0 0,1 0 0,0-1 0,0 2 0,1-1 0,-1 0 0,0 0 0,1 1 0,-3 3 0,-7 15 0,0 1 0,1 0 0,-11 40 0,17-47 0,1 0 0,0 0 0,1 0 0,0 0 0,1 1 0,3 28 0,-2-42 0,0 0 0,0 0 0,1 0 0,-1 0 0,0 0 0,1 0 0,-1 0 0,1 0 0,0-1 0,0 1 0,0 0 0,0 0 0,0-1 0,0 1 0,0-1 0,1 1 0,-1-1 0,0 1 0,1-1 0,-1 0 0,1 0 0,-1 0 0,1 0 0,0 0 0,0 0 0,-1 0 0,1 0 0,0-1 0,0 1 0,0-1 0,0 1 0,0-1 0,0 0 0,0 1 0,0-1 0,0 0 0,0-1 0,-1 1 0,1 0 0,0 0 0,0-1 0,0 1 0,0-1 0,0 0 0,0 0 0,-1 1 0,1-1 0,0 0 0,-1 0 0,1-1 0,0 1 0,-1 0 0,2-2 0,11-9 0,-1 0 0,-1-1 0,-1 0 0,0-1 0,0 0 0,-1-1 0,-1 0 0,9-21 0,-5 8 0,-2 1 0,-1-2 0,-1 1 0,5-35 0,-8 14 0,-3 1 0,-2 0 0,-6-72 0,4 178 0,-2 0 0,-20 106 0,-5 76 0,27-162-1365,1-49-5461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7.67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4 108 24575,'-2'48'0,"1"-30"0,0 1 0,2-1 0,0 1 0,4 24 0,-5-42 0,1 0 0,-1 0 0,0 0 0,0 0 0,0 0 0,1 0 0,-1 0 0,0 0 0,1 0 0,-1 0 0,1 0 0,-1 0 0,1 0 0,-1 0 0,1-1 0,0 1 0,0 0 0,-1 0 0,1-1 0,0 1 0,0 0 0,0-1 0,1 1 0,-1-1 0,0 0 0,0 0 0,-1 0 0,1-1 0,0 1 0,0 0 0,0-1 0,0 1 0,-1-1 0,1 1 0,0-1 0,0 1 0,-1-1 0,1 0 0,0 1 0,-1-1 0,1 0 0,-1 1 0,1-1 0,0-1 0,4-6 0,0-1 0,-1 0 0,6-14 0,1-8 60,31-58 0,-35 76-272,1 1 0,1-1 0,0 1-1,1 1 1,0-1 0,19-15 0,-10 13-6614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8.46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1 249 24575,'10'-1'0,"-1"0"0,1-1 0,-1 0 0,0-1 0,15-6 0,9-2 0,-22 7 0,10-1 0,-1-1 0,0-1 0,0-1 0,33-18 0,-49 23 0,1 0 0,-1 0 0,0 0 0,0 0 0,-1-1 0,1 1 0,-1-1 0,0 0 0,0 0 0,0-1 0,0 1 0,-1-1 0,1 1 0,-1-1 0,-1 0 0,1 1 0,0-1 0,-1 0 0,0 0 0,0 0 0,-1-1 0,0 1 0,1 0 0,-2 0 0,0-7 0,1 10 0,0 0 0,0 0 0,-1 0 0,1 0 0,-1 0 0,0 1 0,1-1 0,-1 0 0,0 0 0,0 1 0,0-1 0,0 0 0,0 1 0,-1-1 0,1 1 0,0-1 0,-1 1 0,1 0 0,-1 0 0,-2-2 0,1 1 0,0 1 0,0 0 0,-1 0 0,1 0 0,0 0 0,-1 0 0,1 1 0,-1 0 0,1-1 0,-7 2 0,-1 0 0,0 0 0,0 2 0,-1-1 0,1 1 0,1 1 0,-12 5 0,11-5 0,1 2 0,0-1 0,0 1 0,0 1 0,1 0 0,0 0 0,1 0 0,0 1 0,-10 11 0,14-12 0,-1 0 0,1 0 0,0 0 0,0 1 0,1-1 0,0 1 0,1 0 0,-1 0 0,1 0 0,1 0 0,0 0 0,0 0 0,0 14 0,1 1 0,0-7 0,0-1 0,0 0 0,5 21 0,-4-33 0,-1 1 0,1-1 0,0 0 0,0 1 0,1-1 0,-1 0 0,1 0 0,-1 0 0,1 0 0,0 0 0,0-1 0,0 1 0,1 0 0,-1-1 0,1 0 0,-1 0 0,1 1 0,0-1 0,0-1 0,4 3 0,12 2-151,0-1-1,0 0 1,0-2-1,1 0 1,-1-2-1,30 0 1,-43-1-154,26 1-6521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0:15.74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12 24575,'1'0'0,"0"0"0,0 0 0,-1 1 0,1-1 0,0 0 0,-1 1 0,1-1 0,-1 1 0,1-1 0,-1 1 0,1-1 0,-1 1 0,1-1 0,-1 1 0,1-1 0,-1 1 0,1 0 0,-1-1 0,0 1 0,1 0 0,-1-1 0,0 1 0,0 0 0,0-1 0,1 2 0,4 25 0,-3-17 0,0-2 0,0 0 0,0 0 0,1 0 0,0-1 0,1 1 0,0-1 0,0 0 0,8 10 0,-9-13 0,1-1 0,0 1 0,0-1 0,0 0 0,0 0 0,0-1 0,1 1 0,0-1 0,-1 0 0,1 0 0,0-1 0,0 1 0,0-1 0,-1 0 0,7 0 0,-1 1 0,1-1 0,0 1 0,-1-2 0,1 0 0,0 0 0,-1-1 0,1 0 0,-1-1 0,1 0 0,-1 0 0,1-2 0,-1 1 0,0-1 0,-1 0 0,19-12 0,3-2 0,-25 16 0,-1-1 0,1 0 0,-1 0 0,0 0 0,0-1 0,0 1 0,-1-1 0,1-1 0,-1 1 0,0 0 0,0-1 0,-1 0 0,1 0 0,-1 0 0,3-7 0,10-26-1365,-8 21-5461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19.67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24575,'585'0'0,"-568"1"0,1 1 0,-2 0 0,1 2 0,0 0 0,31 12 0,-7-3 0,3-3-1365,-24-8-5461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0.44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24575,'175'9'0,"9"0"0,-100-10 0,108 3 0,-180-1-195,0 0 0,0 2 0,-1-1 0,1 1 0,-1 1 0,12 5 0,-4 1-6631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2.14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427 146 24575,'1'-21'0,"-1"12"0,0 0 0,0 0 0,0 0 0,-3-11 0,2 17 0,1 1 0,-1-1 0,0 1 0,0-1 0,0 1 0,-1 0 0,1 0 0,0-1 0,-1 1 0,1 0 0,-1 0 0,0 0 0,0 1 0,0-1 0,0 0 0,0 1 0,0-1 0,0 1 0,-3-2 0,-7-2 0,1 1 0,-1 0 0,0 1 0,0 0 0,-1 0 0,-21 0 0,0 2 0,-42 3 0,70-1 0,-1 1 0,1 0 0,0 0 0,0 0 0,0 0 0,0 1 0,0 0 0,0 0 0,1 1 0,0-1 0,0 1 0,0 0 0,0 1 0,0-1 0,1 1 0,-7 9 0,0 0 0,1 1 0,1 0 0,0 1 0,-12 32 0,18-39 0,0 0 0,0 0 0,1 0 0,0 0 0,1 1 0,0-1 0,1 1 0,0 14 0,0-21 0,1 0 0,-1 0 0,1 0 0,-1 0 0,1 0 0,0 0 0,0 0 0,1 0 0,-1 0 0,0-1 0,1 1 0,0 0 0,0-1 0,0 1 0,0-1 0,0 0 0,0 0 0,0 0 0,1 0 0,-1 0 0,1 0 0,-1-1 0,1 1 0,0-1 0,0 1 0,0-1 0,-1 0 0,1 0 0,6 0 0,21 3 0,0-2 0,0-1 0,0-1 0,39-6 0,-64 5 0,1 0 0,0-1 0,0 1 0,0-1 0,-1 0 0,1-1 0,-1 1 0,0-1 0,1 0 0,-1 0 0,9-8 0,-3 0 0,-1 0 0,1-1 0,8-14 0,-13 17 0,0 0 0,1 1 0,0 0 0,0 0 0,1 0 0,0 1 0,0 0 0,1 1 0,11-7 0,-19 12 0,-1 1 0,1 0 0,0-1 0,0 1 0,0-1 0,-1 1 0,1 0 0,0 0 0,0 0 0,0-1 0,0 1 0,0 0 0,0 0 0,0 0 0,-1 0 0,1 0 0,0 1 0,0-1 0,0 0 0,0 0 0,0 1 0,0-1 0,-1 0 0,1 1 0,0-1 0,0 1 0,1 0 0,-1 1 0,0-1 0,0 1 0,0 0 0,1-1 0,-2 1 0,1 0 0,0 0 0,0 0 0,-1 0 0,1 0 0,0 4 0,1 7 0,-1 0 0,-1 0 0,-1 15 0,1-20 0,-3 91-1365,3-78-5461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2.76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24575,'0'9'0,"0"9"0,0 7 0,0 9 0,0 7 0,0 9 0,0 5 0,0 2 0,0-6 0,0-2 0,0-7 0,0-4 0,0-9-8191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3.39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72 0 24575,'-1'23'0,"-2"0"0,-1 0 0,-10 38 0,6-32 0,-4 22 0,1 1 0,3 1 0,2 0 0,2 61 0,5 75-1365,-1-164-5461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4.34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58 24575,'77'1'0,"-27"1"0,85-8 0,-119 2-112,0 0 0,0-1 0,-1-1 0,1 0 0,14-9 0,-19 9-581,8-3-6133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5.40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5 213 24575,'0'-2'0,"1"-1"0,-1 1 0,1-1 0,-1 0 0,1 1 0,0-1 0,0 1 0,0-1 0,0 1 0,1 0 0,-1 0 0,0-1 0,1 1 0,0 0 0,-1 0 0,1 0 0,0 0 0,0 1 0,0-1 0,0 0 0,1 1 0,-1 0 0,4-2 0,7-4 0,1 2 0,-1 0 0,19-5 0,2 0 0,125-42 0,-155 51 0,0 0 0,-1-1 0,1 1 0,0-1 0,-1 0 0,0 0 0,1 0 0,-1-1 0,0 1 0,0-1 0,0 0 0,0 1 0,4-7 0,-7 8 0,1 1 0,-1-1 0,0 0 0,1 1 0,-1-1 0,0 0 0,1 0 0,-1 1 0,0-1 0,0 0 0,0 0 0,0 0 0,0 1 0,0-1 0,0 0 0,0 0 0,0 0 0,0 1 0,0-1 0,0 0 0,0 0 0,-1 1 0,1-1 0,0 0 0,-1-1 0,-1 1 0,1-1 0,-1 1 0,1 0 0,-1 0 0,0 0 0,0 0 0,1 0 0,-1 0 0,0 0 0,0 1 0,0-1 0,0 1 0,0-1 0,0 1 0,-3-1 0,-8 0 0,0 1 0,0 0 0,1 0 0,-1 1 0,0 1 0,0 0 0,1 1 0,-1 0 0,1 1 0,0 0 0,0 1 0,1 1 0,-1 0 0,1 0 0,-13 10 0,15-9 0,0 0 0,0 0 0,0 1 0,1 0 0,1 1 0,-1 0 0,2 0 0,-1 0 0,1 1 0,0 0 0,1 0 0,0 1 0,1-1 0,0 1 0,1 0 0,0 0 0,-2 16 0,2 5 0,2 0 0,1 0 0,5 37 0,-4-65 0,-1-1 0,1 1 0,0-1 0,1 0 0,-1 1 0,0-1 0,1 0 0,0 0 0,0 0 0,0 0 0,0 0 0,0-1 0,1 1 0,-1-1 0,1 1 0,-1-1 0,1 0 0,0 0 0,0 0 0,0 0 0,0-1 0,0 1 0,1-1 0,-1 0 0,0 0 0,1 0 0,3 1 0,10 1 0,1-1 0,-1 0 0,1-2 0,20 0 0,-20-1 0,115-2-1365,-111 3-5461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6.28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24575,'1'123'0,"-2"91"0,3-223 0,0 1 0,0 1 0,1-1 0,0 0 0,0 0 0,0 1 0,1 0 0,0 0 0,6-8 0,49-58 0,-53 66 0,0 0 0,1 0 0,-1 1 0,2 0 0,-1 0 0,0 1 0,1 0 0,0 0 0,0 0 0,1 1 0,-1 1 0,1 0 0,0 0 0,0 0 0,0 1 0,0 0 0,0 1 0,0 0 0,0 1 0,1 0 0,-1 0 0,0 1 0,10 1 0,-17-1 0,1 0 0,0-1 0,-1 1 0,1 0 0,-1 0 0,1 0 0,-1 1 0,1-1 0,-1 1 0,0-1 0,0 1 0,0 0 0,0-1 0,0 1 0,0 0 0,0 1 0,0-1 0,1 4 0,-1-2 0,0 1 0,0-1 0,0 1 0,-1 0 0,0 0 0,0 0 0,0 0 0,-1 0 0,0 8 0,0 2 0,-2-1 0,0 1 0,-1 0 0,0 0 0,-11 26 0,-29 45 0,30-64 0,2 2 0,-16 40 0,10-22-1365,8-28-5461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27.25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0 24575,'913'0'-1365,"-894"0"-5461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30.04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298 544 24575,'1'-20'0,"-1"10"0,1 1 0,-2 0 0,1 0 0,-4-16 0,4 23 0,-1 0 0,0 0 0,1-1 0,-1 1 0,0 0 0,0 0 0,-1 0 0,1 0 0,0 1 0,-1-1 0,1 0 0,-1 1 0,1-1 0,-1 0 0,0 1 0,0 0 0,0-1 0,0 1 0,0 0 0,0 0 0,0 0 0,0 0 0,-4-1 0,-5 0 0,1 0 0,-1 1 0,0-1 0,1 2 0,-1 0 0,-17 2 0,23-2 0,1 1 0,-1 0 0,0 0 0,1 0 0,0 0 0,-1 1 0,1-1 0,0 1 0,0 1 0,0-1 0,0 0 0,0 1 0,0 0 0,1 0 0,-1 0 0,1 0 0,-5 7 0,2 0 0,-45 75 0,46-74 0,1-1 0,-1 0 0,2 1 0,-1 0 0,2 0 0,-3 18 0,4-27 0,1 0 0,0 1 0,0-1 0,0 0 0,0 0 0,1 0 0,-1 1 0,0-1 0,1 0 0,-1 0 0,1 0 0,0 0 0,0 0 0,0 0 0,0 0 0,0 0 0,0 0 0,1-1 0,-1 1 0,3 2 0,-1-2 0,0 0 0,-1 0 0,1-1 0,0 0 0,0 1 0,0-1 0,0 0 0,0 0 0,0-1 0,0 1 0,0-1 0,7 1 0,-1-1 0,0-1 0,0 0 0,-1 0 0,1-1 0,0 0 0,0 0 0,-1-1 0,1 0 0,10-6 0,1-3 0,-2 0 0,1-1 0,-2-1 0,0-1 0,-1 0 0,0-1 0,-1-1 0,-1-1 0,0 0 0,-2 0 0,0-1 0,-1-1 0,-1 0 0,9-26 0,0-4 0,-2-1 0,-3-1 0,-1 0 0,-3-1 0,6-99 0,-19 855-1365,3-678-5461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0:54.49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24575,'549'0'-1365,"-531"0"-5461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30.82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24575,'0'288'0,"-1"-304"0,2 0 0,0-1 0,5-29 0,-4 40 0,0 1 0,0-1 0,1 0 0,-1 1 0,1-1 0,0 1 0,1 0 0,-1 0 0,1 0 0,0 1 0,0-1 0,0 1 0,10-7 0,22-18-1365,-18 15-5461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5:31.99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0 216 24575,'1'-2'0,"-1"1"0,1 0 0,-1-1 0,1 1 0,-1 0 0,1-1 0,0 1 0,-1 0 0,1 0 0,0-1 0,0 1 0,0 0 0,0 0 0,0 0 0,0 0 0,0 0 0,1 1 0,-1-1 0,0 0 0,0 0 0,1 1 0,-1-1 0,0 1 0,2-1 0,42-12 0,-33 10 0,187-72 0,-154 56 0,-40 17 0,-1 0 0,0 0 0,0 0 0,0-1 0,0 0 0,0 0 0,-1 0 0,1 0 0,-1 0 0,1-1 0,2-4 0,-5 7 0,-1 0 0,1 0 0,-1 1 0,0-1 0,1 0 0,-1 0 0,0 1 0,0-1 0,1 0 0,-1 0 0,0 0 0,0 0 0,0 1 0,0-1 0,0 0 0,0 0 0,0 0 0,0 0 0,-1 1 0,1-1 0,0 0 0,0 0 0,-1 0 0,1 1 0,-1-2 0,-1 0 0,1 1 0,-1 0 0,0-1 0,1 1 0,-1 0 0,0 0 0,0 0 0,0 0 0,0 0 0,0 1 0,0-1 0,0 0 0,0 1 0,0 0 0,-2-1 0,-10-1 0,1 1 0,0 0 0,-1 1 0,1 0 0,0 1 0,-1 0 0,1 2 0,0-1 0,0 1 0,-24 10 0,34-11 0,0 0 0,1-1 0,-1 1 0,1 0 0,-1 1 0,1-1 0,0 0 0,0 1 0,0-1 0,0 1 0,0-1 0,1 1 0,-1 0 0,1 0 0,0 0 0,0 0 0,0 0 0,0 0 0,0 0 0,1 0 0,-1 7 0,0 7 0,1 1 0,3 33 0,0-20 0,-3-25 0,0 2 0,0 0 0,1 0 0,0 0 0,0 0 0,4 12 0,-4-18 0,0 0 0,0 0 0,0 0 0,1 0 0,-1 0 0,1 0 0,-1 0 0,1 0 0,-1 0 0,1 0 0,0-1 0,0 1 0,0-1 0,0 0 0,0 1 0,0-1 0,1 0 0,-1 0 0,0 0 0,0-1 0,1 1 0,3 0 0,17 2 0,0-1 0,0-1 0,0-1-1,25-3 1,7 0-1364,-32 2-5462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0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452 109 24575,'-9'2'0,"1"-1"0,-1 2 0,0-1 0,1 1 0,-1 1 0,1-1 0,0 1 0,0 1 0,1 0 0,-15 11 0,-8 4 0,-32 16 0,-115 78 0,169-109 0,1 1 0,0 1 0,0 0 0,0 0 0,1 0 0,0 1 0,0-1 0,-5 11 0,9-14 0,0 1 0,0 0 0,1-1 0,0 1 0,-1 0 0,1 0 0,1 0 0,-1 0 0,1-1 0,0 1 0,0 0 0,0 0 0,1 0 0,-1 0 0,1 0 0,1 0 0,1 6 0,5 8 0,1-1 0,0 0 0,2-1 0,0 0 0,0 0 0,2-1 0,0-1 0,1 0 0,18 15 0,-4-6 0,2-1 0,1-1 0,1-2 0,34 17 0,-50-31 0,-1 0 0,1 0 0,0-2 0,0 0 0,0 0 0,0-2 0,19 1 0,1-2 0,0-1 0,42-7 0,-69 6 0,0-1 0,-1 1 0,1-2 0,-1 1 0,0-2 0,0 1 0,0-1 0,0 0 0,-1 0 0,1-1 0,10-9 0,-9 5 0,1 0 0,-2-1 0,1 0 0,-1 0 0,-1-1 0,0 0 0,6-14 0,-2 1 0,-2 0 0,0-1 0,-2 0 0,-1 0 0,-1 0 0,-1-1 0,1-35 0,-4 42 0,-1 0 0,-1-1 0,-1 1 0,0 0 0,-10-35 0,9 44 0,-1 1 0,0 0 0,0 0 0,-1 0 0,0 1 0,0-1 0,-1 1 0,0 0 0,-1 1 0,0-1 0,0 1 0,0 1 0,-10-7 0,-14-7 0,0 1 0,-2 2 0,0 1 0,0 2 0,-68-18 0,10 9 0,-101-10 0,178 31-151,0-1-1,0 2 0,-1 0 0,1 1 1,0 0-1,0 1 0,0 1 1,-14 3-1,3 5-6674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0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24575,'-1'1'0,"0"-1"0,0 0 0,1 1 0,-1 0 0,0-1 0,0 1 0,0-1 0,1 1 0,-1 0 0,0 0 0,1-1 0,-1 1 0,1 0 0,-1 0 0,1 0 0,-1 0 0,1-1 0,-1 1 0,1 0 0,0 0 0,-1 2 0,-8 29 0,6-20 0,-18 50 0,3 0 0,3 0 0,-8 71 0,21-119 0,1-1 0,0 1 0,1 0 0,1-1 0,0 1 0,4 20 0,-3-29 0,0 0 0,0 1 0,0-1 0,1 0 0,-1 0 0,1 0 0,1 0 0,-1-1 0,1 1 0,0-1 0,0 0 0,0 0 0,0 0 0,1 0 0,-1-1 0,1 0 0,0 0 0,6 3 0,5 1 0,1-1 0,-1-1 0,1 0 0,0-1 0,0-1 0,32 3 0,-5-5 0,66-4 0,-96 1 0,1 0 0,-1 0 0,0-1 0,0-1 0,-1-1 0,1 0 0,-1 0 0,0-1 0,0-1 0,-1 0 0,0-1 0,0-1 0,18-16 0,-18 12 0,1 0 0,-2-1 0,0 0 0,-1-1 0,0 0 0,-1 0 0,-1-1 0,-1-1 0,0 1 0,7-27 0,-7 22 0,-6 30 0,-1 14 0,4 3 0,2-1 0,0 0 0,2 0 0,1 0 0,18 36 0,4 12 0,-21-49-1365,-1-6-5461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0:4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24575,'0'7'0,"0"6"0,0 5 0,0 6 0,7 2 0,6-2 0,5 4 0,6 6 0,3 0 0,0-2 0,6 1 0,5-2 0,0-3 0,-7 2 0,-5-1 0,0-6 0,-4-2 0,-6-6-8191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0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24575,'8'38'0,"-7"-35"0,0 0 0,0 1 0,0-1 0,0 1 0,0-1 0,-1 1 0,0 0 0,1-1 0,-1 1 0,-1-1 0,1 1 0,0-1 0,-1 1 0,-1 4 0,0-3 0,0-1 0,0 0 0,0 0 0,-1 0 0,1 0 0,-1-1 0,0 1 0,0-1 0,0 1 0,-1-1 0,1 0 0,-1 0 0,0-1 0,-4 4 0,-7 1 0,0 0 0,-27 9 0,-14 6 0,35-11 0,2 0 0,-1 1 0,1 1 0,-31 29 0,43-36 0,1 1 0,-1 0 0,1 0 0,1 0 0,0 1 0,0 0 0,0 0 0,1 0 0,0 0 0,0 1 0,1 0 0,0 0 0,1 0 0,-2 16 0,5 109 0,1-62 0,0-48 0,0-1 0,1 1 0,1 0 0,2-1 0,0 0 0,1-1 0,17 36 0,-18-44 0,1-1 0,1 1 0,0-2 0,0 1 0,2-1 0,0 0 0,0-1 0,1 0 0,0 0 0,0-2 0,1 1 0,1-1 0,13 7 0,-14-11 0,1-1 0,0 0 0,0 0 0,0-1 0,0-1 0,0 0 0,1-1 0,-1-1 0,27-1 0,-3-3 0,0-2 0,47-13 0,-72 16 0,1-1 0,-1 0 0,0-1 0,-1-1 0,1 0 0,-1 0 0,0-1 0,0 0 0,-1-1 0,0 0 0,-1-1 0,1 0 0,-2 0 0,1-1 0,-1 0 0,-1 0 0,0-1 0,0 0 0,9-24 0,45-123 0,-49 125 0,-5 9 0,0 0 0,-2-1 0,0 0 0,1-36 0,-6-103 0,-2 85 0,3 70 0,-2 1 0,1-1 0,-1 0 0,0 1 0,-1-1 0,-5-15 0,6 21 0,-1 0 0,1 0 0,-1 1 0,0-1 0,1 0 0,-1 1 0,-1 0 0,1-1 0,0 1 0,0 0 0,-1 0 0,0 0 0,1 1 0,-1-1 0,0 1 0,0-1 0,1 1 0,-1 0 0,0 0 0,0 0 0,-1 0 0,-2 0 0,-26-2 0,0 1 0,0 1 0,-45 5 0,-8 0 0,-33-4-1365,92 0-5461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0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24575,'3'-8'0,"2"12"0,4 15 0,-3 25 0,-3 0 0,-1 0 0,-5 46 0,0 0 0,1-49 0,1-29 0,0 1 0,1-1 0,0 0 0,0 0 0,2 0 0,-1 0 0,2 0 0,3 15 0,-5-25 0,0-1 0,0 1 0,0 0 0,0 0 0,1 0 0,-1 0 0,0-1 0,1 1 0,-1-1 0,1 1 0,0-1 0,-1 1 0,1-1 0,0 0 0,0 0 0,0 0 0,0 0 0,0 0 0,4 1 0,-3-2 0,1 0 0,0 1 0,-1-1 0,1 0 0,0-1 0,-1 1 0,1-1 0,0 1 0,-1-1 0,7-3 0,0 0 0,-1 0 0,-1-1 0,1 0 0,0 0 0,-1-1 0,0 0 0,12-13 0,-12 9 0,0 0 0,-1-1 0,-1 0 0,0 0 0,0 0 0,-1-1 0,7-24 0,-4 6 0,-2 0 0,4-34 0,-7 32 0,-2-38 0,-1 112 0,-1-19 0,1-1 0,1 1 0,1 0 0,11 44 0,7-9-1365,-10-32-5461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41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24575,'0'4'0,"-3"8"0,-2 6 0,0 3 0,13 13 0,7 4 0,9-1 0,11 4 0,4 2 0,1 5 0,-2-2 0,-7-10-8191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24575,'0'5'0,"0"6"0,0 16 0,0 18 0,0 15 0,0 12 0,0 9 0,0-1 0,0-13-8191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1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24575,'-1'242'0,"3"259"0,12-285 0,0 50 0,-14-213-1365,0-2-5461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2:16.99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 15 24575,'0'0'0,"0"-1"0,0 1 0,-1-1 0,1 1 0,0 0 0,0-1 0,0 1 0,0-1 0,0 1 0,0 0 0,0-1 0,0 1 0,0-1 0,0 1 0,0-1 0,0 1 0,0 0 0,0-1 0,0 1 0,1-1 0,-1 1 0,0 0 0,0-1 0,0 1 0,1 0 0,-1-1 0,0 1 0,0 0 0,1-1 0,-1 1 0,0 0 0,1-1 0,-1 1 0,0 0 0,1 0 0,-1 0 0,1-1 0,-1 1 0,0 0 0,1 0 0,0 0 0,0 0 0,-1 1 0,1 0 0,0-1 0,-1 1 0,1 0 0,-1 0 0,1-1 0,-1 1 0,1 0 0,-1 0 0,1 0 0,-1 0 0,0 0 0,0 0 0,1 0 0,-1 0 0,0 0 0,0 1 0,5 78 0,-6 87 0,-1-51 0,2 66-1365,0-163-5461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1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460 782 24575,'0'-21'0,"1"1"0,1 0 0,1 0 0,0 0 0,2 1 0,0-1 0,2 1 0,12-28 0,35-71 0,24-57 0,-63 134 0,-1 1 0,11-58 0,-24 94 0,0-1 0,0 1 0,-1-1 0,1 0 0,-1 0 0,0 1 0,-1-1 0,1 0 0,-1 1 0,0-1 0,0 1 0,0-1 0,-4-8 0,3 11 0,0-1 0,0 1 0,0 0 0,0 0 0,0-1 0,0 2 0,-1-1 0,1 0 0,-1 0 0,1 1 0,-1-1 0,0 1 0,0 0 0,0 0 0,1 0 0,-1 0 0,0 1 0,0-1 0,0 1 0,0-1 0,-6 1 0,-9 0 0,0 1 0,1 0 0,-1 1 0,0 1 0,1 1 0,0 0 0,0 2 0,0-1 0,1 2 0,-1 0 0,2 2 0,-1-1 0,1 2 0,0 0 0,1 0 0,0 2 0,1 0 0,1 0 0,-1 1 0,2 0 0,0 1 0,1 1 0,0 0 0,1 0 0,-13 30 0,11-9 0,2 0 0,1 0 0,2 1 0,2-1 0,1 1 0,4 69 0,5-20 0,34 155 0,14-44 0,-31-122 0,25 149 0,-35-70 0,-12 262 0,-2-399 0,0 0 0,-1 0 0,0 0 0,-2-1 0,-9 32 0,11-44 0,0 0 0,0 0 0,0 0 0,0 0 0,-1 0 0,1 0 0,-1-1 0,0 1 0,0-1 0,0 1 0,-1-1 0,1 0 0,-1-1 0,0 1 0,0-1 0,0 1 0,0-1 0,0 0 0,0-1 0,0 1 0,-1-1 0,1 0 0,-1 0 0,1 0 0,-1 0 0,-7-1 0,6 0 0,-1-1 0,1 0 0,-1-1 0,1 1 0,0-1 0,-1 0 0,1-1 0,0 1 0,0-1 0,1-1 0,-1 1 0,0-1 0,1 0 0,0 0 0,-7-7 0,-2-4 0,0 0 0,1-1 0,-19-31 0,20 27 0,1 0 0,1-1 0,1-1 0,1 0 0,1 0 0,1 0 0,1-1 0,1 0 0,1 0 0,0 0 0,2-1 0,3-28 0,-2 48 0,0 1 0,1-1 0,0 0 0,-1 1 0,2-1 0,-1 1 0,0-1 0,1 1 0,-1-1 0,1 1 0,0 0 0,0 0 0,0 0 0,1 0 0,4-4 0,-3 3 0,1 1 0,-1 0 0,1 0 0,1 0 0,-1 0 0,0 1 0,0 0 0,1 0 0,6-2 0,12 0 0,0 1 0,0 1 0,48 2 0,-45 0 0,142 5 0,108-1 0,-247-7 0,-1-1 0,0-1 0,-1-2 0,1 0 0,-1-2 0,-1-1 0,1-1 0,-2-2 0,0-1 0,0 0 0,-2-2 0,0-1 0,32-29 0,-48 39 0,0-2 0,0 1 0,-1-1 0,0 0 0,-1 0 0,0-1 0,0 0 0,-1 0 0,0 0 0,-1-1 0,0 1 0,-1-1 0,0 0 0,2-15 0,-1-11 0,-2 0 0,-2 0 0,-4-38 0,2 29 0,2 38 0,-1 1 0,1-1 0,-1 0 0,-1 0 0,0 1 0,-3-12 0,3 16 0,1 0 0,-1 1 0,0-1 0,0 0 0,0 1 0,0 0 0,0-1 0,-1 1 0,1 0 0,-1 0 0,1 0 0,-1 0 0,0 0 0,0 1 0,1 0 0,-1-1 0,0 1 0,-6-1 0,-17-4 0,0 2 0,-1 1 0,1 1 0,-1 1 0,-46 5 0,18-1 0,43-3 0,-1 1 0,1 0 0,-1 1 0,1 0 0,0 1 0,0 0 0,-21 9 0,27-8 0,-1 0 0,1 0 0,0 0 0,0 1 0,0 0 0,0 0 0,1 0 0,0 1 0,0 0 0,1 0 0,-1 0 0,1 1 0,1-1 0,-4 8 0,1 1 0,1 0 0,0-1 0,1 2 0,1-1 0,0 0 0,1 1 0,1-1 0,0 1 0,2-1 0,-1 1 0,2-1 0,6 31 0,-7-42 0,1-1 0,-1 1 0,1-1 0,-1 1 0,1-1 0,0 0 0,0 0 0,1 0 0,-1 0 0,1 0 0,-1 0 0,1-1 0,0 1 0,0-1 0,0 0 0,5 3 0,-2-3 0,-1 1 0,1-1 0,0-1 0,0 1 0,0-1 0,0 0 0,1 0 0,-1 0 0,7-1 0,12-2 0,-1-1 0,0-1 0,47-15 0,-60 16 0,46-15 0,50-13 0,-95 29 0,0-1 0,0 2 0,1 0 0,-1 0 0,1 1 0,18 2 0,-21 1 0,1 0 0,-1 0 0,0 1 0,0 0 0,0 1 0,-1 0 0,1 1 0,-1 0 0,10 9 0,13 12 0,28 31 0,-49-46 0,10 9-119,103 115-1127,-96-97-5580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24575,'0'5'0,"0"16"0,0 19 0,0 16 0,0 15 0,0 3 0,0-5 0,0-11 0,0-4 0,0-7 0,0-7 0,0-1 0,0-1 0,0-9-8191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24575,'0'1492'-1365,"0"-1509"-5461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24575,'-5'-5'0,"9"-1"0,8 0 0,16 1 0,27 2 0,39 1 0,26 0 0,8 2 0,-18 0-8191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460 537 24575,'-4'0'0,"0"1"0,0-1 0,0 1 0,0 0 0,0 1 0,0-1 0,0 1 0,0 0 0,0-1 0,1 2 0,-1-1 0,1 0 0,-1 1 0,1 0 0,0-1 0,0 1 0,0 1 0,1-1 0,-1 0 0,1 1 0,0-1 0,-1 1 0,-2 7 0,-1 2 0,1 1 0,-1 0 0,2 1 0,0-1 0,-2 17 0,8-48 0,-1-1 0,-1-26 0,-1 35 0,0 0 0,-1 0 0,0 0 0,-5-14 0,6 20 0,0 0 0,0-1 0,-1 1 0,0 0 0,0 0 0,0 1 0,0-1 0,0 0 0,0 1 0,-1-1 0,1 1 0,-1 0 0,-5-4 0,0 2 0,1 1 0,-1 0 0,0 0 0,-1 1 0,1 0 0,0 0 0,0 1 0,-1 0 0,1 1 0,-1 0 0,1 0 0,-1 1 0,1 0 0,0 0 0,-1 1 0,1 0 0,0 0 0,0 1 0,0 0 0,1 1 0,-1 0 0,1 0 0,0 0 0,0 1 0,-12 10 0,11-5 0,-1 1 0,1 0 0,1 1 0,0 0 0,1 0 0,0 0 0,0 1 0,2 0 0,0 0 0,0 0 0,-3 27 0,3-6 0,2 1 0,1 0 0,6 53 0,-5-83 0,0 0 0,1-1 0,0 1 0,0 0 0,0-1 0,0 1 0,1-1 0,0 0 0,0 1 0,0-1 0,0 0 0,1 0 0,0 0 0,0-1 0,0 1 0,0-1 0,0 1 0,1-1 0,-1 0 0,5 3 0,0-2 0,0-1 0,0 0 0,0 0 0,0 0 0,0-1 0,1 0 0,-1-1 0,1 1 0,-1-2 0,11 1 0,-6-2 0,0 0 0,0 0 0,0-2 0,0 1 0,0-1 0,-1-1 0,1-1 0,-1 0 0,0 0 0,0-1 0,-1 0 0,0-1 0,19-15 0,0-4 0,-1-1 0,-1-2 0,28-37 0,-18 19 0,-2-2 0,-2-1 0,42-86 0,-61 103 0,-1 0 0,-2-1 0,-1 0 0,-2-1 0,-2 0 0,-1-1 0,3-49 0,-9 77 0,2-16 0,-2 0 0,0 0 0,-1 0 0,-2 0 0,-8-38 0,6 53 0,1 10 0,-4 20 0,-1 33 0,4 396 0,8-259 0,-3-24 0,38-275 0,-33 94 0,1 1 0,1 0 0,0 0 0,0 0 0,15-17 0,-17 24 0,0 0 0,1 0 0,-1 1 0,1-1 0,1 1 0,-1 1 0,0-1 0,1 1 0,0 0 0,0 1 0,13-5 0,-18 7 0,1 0 0,-1 1 0,1-1 0,-1 1 0,1 0 0,0 0 0,-1 0 0,1 0 0,-1 0 0,1 1 0,-1-1 0,1 1 0,-1-1 0,1 1 0,-1 0 0,1 0 0,-1 0 0,0 1 0,1-1 0,-1 0 0,0 1 0,0-1 0,0 1 0,0 0 0,0 0 0,-1 0 0,1 0 0,-1 0 0,1 0 0,-1 0 0,1 1 0,-1-1 0,0 0 0,0 1 0,0 2 0,5 10 0,-2 0 0,0 1 0,-1-1 0,2 24 0,-4-34 0,7 225 0,-6-65 0,-1-152 30,0-1 0,1 1 0,6 22 0,-6-30-154,0-1 0,0 1 1,0 0-1,0-1 0,1 1 0,-1-1 1,1 0-1,1 0 0,-1 0 0,0 0 1,8 6-1,17 7-6702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769 171 24575,'0'-8'0,"0"0"0,-1 0 0,0 0 0,0 1 0,0-1 0,-1 0 0,-1 1 0,1-1 0,-1 1 0,-7-13 0,6 15 0,1 0 0,-1 0 0,0 1 0,-1-1 0,1 1 0,-1 0 0,0 0 0,0 0 0,0 1 0,0-1 0,-1 1 0,1 1 0,-1-1 0,-7-1 0,-2 0 0,-1 0 0,1 2 0,-1-1 0,0 2 0,0 1 0,0 0 0,0 0 0,1 2 0,-1 0 0,0 1 0,1 0 0,-1 1 0,-20 9 0,5 0 0,1 0 0,1 2 0,0 2 0,1 0 0,-36 30 0,40-27 0,1 1 0,1 1 0,1 1 0,0 0 0,-26 42 0,40-53 0,-1 0 0,2 1 0,-1 0 0,2 0 0,0 0 0,1 1 0,0 0 0,1 0 0,0 0 0,1 0 0,1 0 0,0 0 0,1 1 0,2 18 0,-2-30 0,1 0 0,0 1 0,-1-1 0,1 0 0,1 0 0,-1 0 0,0 1 0,1-1 0,-1 0 0,1-1 0,0 1 0,0 0 0,0 0 0,1-1 0,-1 0 0,1 1 0,5 3 0,-4-3 0,1-1 0,-1 0 0,1 0 0,0-1 0,0 1 0,0-1 0,-1 0 0,2 0 0,-1 0 0,9-1 0,4-1 0,-1-1 0,-1 0 0,1-1 0,0-1 0,-1-1 0,20-8 0,-10 1 0,0 0 0,0-3 0,-2 0 0,0-1 0,-1-1 0,0-1 0,-2-1 0,38-43 0,-31 28 0,-2-1 0,-1-1 0,-2-2 0,-2 0 0,20-49 0,-29 57 0,-22 67 0,1 0 0,2 1 0,-4 60 0,11-77 0,0 1 0,1-1 0,7 35 0,-5-45 0,0 0 0,0 0 0,1 0 0,0 0 0,1-1 0,0 0 0,1 0 0,7 9 0,-10-14 0,1-1 0,0 0 0,0 0 0,0 0 0,1-1 0,-1 1 0,1-1 0,0 0 0,0 0 0,0-1 0,0 1 0,1-1 0,-1 0 0,0-1 0,1 1 0,-1-1 0,1 0 0,0-1 0,-1 1 0,1-1 0,0 0 0,0-1 0,-1 1 0,1-1 0,-1 0 0,1 0 0,0-1 0,5-2 0,0 0 0,1-1 0,-2 0 0,1-1 0,0 0 0,-1 0 0,-1-1 0,1-1 0,-1 0 0,0 0 0,-1 0 0,1-1 0,9-15 0,-11 13 0,-1-1 0,-1 1 0,6-16 0,12-24 0,-23 50 0,0 0 0,1 1 0,-1-1 0,0 1 0,1-1 0,-1 1 0,0-1 0,1 1 0,-1-1 0,1 1 0,-1 0 0,1-1 0,-1 1 0,1-1 0,-1 1 0,1 0 0,-1 0 0,1-1 0,-1 1 0,1 0 0,-1 0 0,1-1 0,0 1 0,-1 0 0,1 0 0,-1 0 0,1 0 0,0 0 0,-1 0 0,1 0 0,0 0 0,-1 0 0,1 1 0,-1-1 0,1 0 0,-1 0 0,1 0 0,0 1 0,-1-1 0,1 0 0,-1 1 0,1-1 0,-1 0 0,1 1 0,-1-1 0,1 1 0,-1-1 0,0 0 0,1 1 0,-1-1 0,1 2 0,16 27 0,-10-14 0,0 0 0,0-1 0,2 1 0,0-2 0,16 20 0,-22-29 0,0-1 0,0 0 0,1 0 0,0 0 0,-1 0 0,1-1 0,0 1 0,0-1 0,1 0 0,-1 0 0,0-1 0,1 1 0,-1-1 0,1 0 0,-1 0 0,1 0 0,0-1 0,-1 1 0,1-1 0,0-1 0,-1 1 0,1 0 0,0-1 0,7-2 0,-4 0 0,1 0 0,-1-1 0,0 0 0,0 0 0,0-1 0,0 0 0,-1 0 0,0-1 0,8-7 0,6-9 0,26-33 0,-9 8 0,-19 30 0,-19 17 0,1-1 0,0 1 0,-1 0 0,1 0 0,-1-1 0,1 1 0,-1 0 0,1 0 0,0 0 0,-1 0 0,1 0 0,-1-1 0,1 1 0,0 0 0,-1 0 0,1 1 0,-1-1 0,1 0 0,0 0 0,-1 0 0,1 0 0,1 2 0,0 0 0,-1 0 0,1 0 0,-1-1 0,0 1 0,0 0 0,1 1 0,-1-1 0,-1 0 0,1 0 0,0 0 0,0 1 0,-1-1 0,0 0 0,1 3 0,2 11-455,1-1 0,10 24 0,2-8-6371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317 622 24575,'7'0'0,"1"0"0,0 0 0,-1 0 0,1-1 0,-1-1 0,1 1 0,11-5 0,-17 5 0,1-1 0,0 0 0,-1 0 0,1 0 0,-1 0 0,0 0 0,1 0 0,-1-1 0,0 1 0,-1-1 0,1 1 0,0-1 0,-1 0 0,1 0 0,-1 0 0,0 0 0,0 0 0,0 0 0,0 0 0,0-6 0,2-5 0,-1-2 0,0 1 0,-1 0 0,-1-25 0,0 36 0,-1 0 0,1 1 0,-1-1 0,1 0 0,-1 0 0,0 1 0,0-1 0,-1 1 0,1-1 0,-1 1 0,0-1 0,0 1 0,0 0 0,0 0 0,-1 0 0,1 0 0,-1 0 0,1 0 0,-1 1 0,0 0 0,0-1 0,0 1 0,-1 0 0,-3-1 0,-2-1 0,0 1 0,0 0 0,0 1 0,0 0 0,-1 1 0,1 0 0,-1 0 0,1 1 0,-1 0 0,0 0 0,1 1 0,0 1 0,-1 0 0,-10 3 0,8 0 0,1-1 0,-1 2 0,1 0 0,0 0 0,1 1 0,0 0 0,0 1 0,0 0 0,-16 19 0,14-13 0,0 1 0,1 1 0,1 0 0,0 0 0,1 1 0,1 0 0,1 1 0,0-1 0,2 1 0,0 1 0,0-1 0,2 1 0,0 0 0,1 27 0,2-43 0,0 1 0,0 0 0,1 0 0,-1-1 0,1 1 0,0-1 0,0 1 0,1-1 0,-1 1 0,1-1 0,-1 0 0,1 0 0,0 0 0,0 0 0,1 0 0,-1 0 0,1 0 0,-1-1 0,1 1 0,0-1 0,0 0 0,0 1 0,0-1 0,0-1 0,0 1 0,1 0 0,-1-1 0,1 0 0,-1 0 0,1 0 0,3 1 0,11 0 0,-1 1 0,1-2 0,0 0 0,-1-2 0,21-1 0,-26 0 0,0 0 0,-1-1 0,1 0 0,-1 0 0,1-1 0,-1-1 0,0 0 0,0-1 0,-1 0 0,0 0 0,0-1 0,0 0 0,12-13 0,1-4 0,-1-1 0,0 0 0,28-47 0,-33 44 0,-1-2 0,-1 1 0,-2-2 0,-1 0 0,-1-1 0,10-51 0,-13 39 0,-2 0 0,-2-1 0,-2 0 0,-4-59 0,2 104 0,-7-42 0,7 41 0,0 0 0,0 1 0,0-1 0,-1 0 0,1 0 0,0 1 0,-1-1 0,1 0 0,-1 0 0,1 1 0,-1-1 0,1 1 0,-1-1 0,1 0 0,-1 1 0,1-1 0,-1 1 0,-1-1 0,2 1 0,-1 0 0,0 0 0,1 0 0,-1 0 0,0 1 0,1-1 0,-1 0 0,0 0 0,1 0 0,-1 1 0,0-1 0,1 0 0,-1 1 0,1-1 0,-1 1 0,1-1 0,-1 1 0,1-1 0,-1 1 0,1-1 0,-1 1 0,1-1 0,0 1 0,-1-1 0,0 2 0,-4 6 0,1 0 0,0 0 0,0 1 0,0-1 0,1 1 0,1 0 0,-3 10 0,-7 70 0,9-63 0,-12 553 0,17-466 0,-2-104-136,0 1-1,1 0 1,0 0-1,1-1 1,0 1-1,1-1 1,0 1-1,0-1 0,9 17 1,7 4-6690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24575,'0'-10'0,"5"-2"0,7 0 0,5 2 0,10 3 0,5 3 0,11 1 0,14 2 0,10 1 0,-1 1 0,-11-1-8191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 24575,'0'0'0,"1"-1"0,0 1 0,0 0 0,0-1 0,0 1 0,0 0 0,0-1 0,-1 1 0,1 0 0,0 0 0,0 0 0,0 0 0,0 0 0,0 0 0,0 0 0,0 0 0,0 1 0,0-1 0,0 0 0,0 0 0,-1 1 0,1-1 0,0 1 0,0-1 0,0 1 0,0-1 0,-1 1 0,1-1 0,0 1 0,-1 0 0,1-1 0,0 1 0,0 1 0,1 1 0,0 0 0,0 1 0,-1-1 0,1 1 0,-1-1 0,0 1 0,1 0 0,-1 4 0,7 53 0,-2 1 0,-5 97 0,-1-81 0,1 31 0,-9 335 0,7-425 0,0-3 0,0 0 0,-1 0 0,0 0 0,-1 0 0,-6 16 0,7-29 0,1 1 0,-1-1 0,1 1 0,-1-1 0,0 0 0,0 0 0,-1 0 0,1 0 0,-1 0 0,1-1 0,-1 1 0,0-1 0,0 1 0,0-1 0,0 0 0,-1 0 0,1 0 0,0-1 0,-1 1 0,1-1 0,-1 0 0,0 0 0,1 0 0,-1 0 0,0-1 0,-7 1 0,-1-2 0,0 0 0,1 0 0,-1-1 0,0-1 0,1 0 0,-1 0 0,1-1 0,0-1 0,0 0 0,1 0 0,-1-1 0,1-1 0,-16-12 0,7 4 0,2-2 0,-1 1 0,2-2 0,0 0 0,-24-38 0,28 36 0,1 0 0,0-1 0,2 0 0,0-1 0,2 0 0,0-1 0,1 0 0,-4-44 0,9 58 0,1 0 0,0 0 0,1 0 0,0 0 0,0 0 0,1 1 0,0-1 0,0 0 0,1 1 0,1 0 0,4-11 0,-4 13 0,1 0 0,-1 0 0,1 1 0,0-1 0,0 1 0,0 0 0,1 1 0,0-1 0,0 1 0,0 0 0,0 1 0,1-1 0,-1 1 0,1 0 0,11-2 0,19-5 0,43-4 0,8-2 0,64-26 0,219-91 0,-351 124 0,-1 0 0,1-2 0,-2 0 0,0-1 0,18-15 0,-25 18 0,1-2 0,-2 1 0,0-2 0,0 1 0,-1-1 0,0-1 0,13-24 0,-21 35 0,0 0 0,-1 0 0,1 0 0,0 0 0,-1 1 0,1-1 0,-1 0 0,0 0 0,1 0 0,-1 0 0,0 0 0,0 0 0,-1 0 0,1 0 0,0 0 0,-1 0 0,1 0 0,-1 0 0,1 0 0,-1 0 0,0 1 0,0-1 0,0 0 0,0 0 0,0 1 0,0-1 0,0 1 0,-1-1 0,1 1 0,-1-1 0,1 1 0,-1 0 0,1 0 0,-1 0 0,0 0 0,1 0 0,-1 0 0,0 0 0,0 0 0,-3 0 0,-4-2 0,0 0 0,0 1 0,0 0 0,0 0 0,0 1 0,0 1 0,-15 0 0,15 1 0,1 0 0,-1 1 0,1 1 0,-1-1 0,1 1 0,0 1 0,0-1 0,1 2 0,-1-1 0,1 1 0,0 0 0,0 0 0,0 1 0,1 0 0,0 0 0,0 0 0,0 1 0,1 0 0,-8 14 0,2-3 0,2 0 0,0 1 0,1 0 0,0 0 0,2 1 0,0 0 0,-3 26 0,8-37 0,0 0 0,1 0 0,0 0 0,0 0 0,1 0 0,0 0 0,0 0 0,1 0 0,1 0 0,-1-1 0,1 1 0,1-1 0,-1 0 0,2 0 0,-1 0 0,1 0 0,0-1 0,0 0 0,1 0 0,0 0 0,1-1 0,-1 0 0,1 0 0,15 9 0,-3-3 0,0-1 0,0-1 0,1-1 0,1-1 0,-1-1 0,1-1 0,0 0 0,1-2 0,27 3 0,70-2-1365,-67-5-5461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24575,'-6'3'0,"1"0"0,0 1 0,0 0 0,1 0 0,-1 0 0,1 0 0,0 1 0,0-1 0,0 1 0,1 0 0,-1 0 0,-3 10 0,-4 7 0,-12 44 0,20-57 0,-17 62 0,4 0 0,2 2 0,-5 88 0,11 219 0,8-357 0,-2-31 0,-3-12 0,-7-28 0,-15-54 0,24 92 0,-1 1 0,1 0 0,-2 1 0,1-1 0,-1 1 0,-1 0 0,1 0 0,-9-9 0,8 12 0,1 1 0,-1 0 0,0 0 0,0 0 0,0 1 0,-1-1 0,1 2 0,-1-1 0,0 1 0,0 0 0,0 0 0,0 1 0,0 0 0,0 0 0,0 1 0,0 0 0,0 0 0,0 0 0,-13 3 0,14-2 0,0 1 0,0-1 0,0 1 0,0 0 0,0 0 0,0 1 0,1 0 0,-1 0 0,1 0 0,0 1 0,0-1 0,0 1 0,1 1 0,-1-1 0,1 0 0,0 1 0,0 0 0,0 0 0,1 0 0,0 1 0,0-1 0,-3 9 0,3-4 0,1 0 0,0 0 0,0 0 0,1 0 0,0 1 0,1-1 0,1 0 0,-1 0 0,1 0 0,1 0 0,0 0 0,1 0 0,-1 0 0,2 0 0,0-1 0,0 1 0,0-1 0,1 0 0,1-1 0,-1 1 0,1-1 0,1 0 0,0 0 0,0-1 0,0 0 0,1 0 0,0-1 0,0 0 0,1 0 0,-1-1 0,1 0 0,1-1 0,10 5 0,3-2 0,1 0 0,0-1 0,0-2 0,36 3 0,-8-5 0,55-4 0,-91 0 0,-1 0 0,1-1 0,-1 0 0,0-1 0,-1-1 0,1 0 0,-1-1 0,0-1 0,26-15 0,-2-6 0,67-62 0,-101 87 0,7-8 0,0 0 0,0-1 0,-1 0 0,12-20 0,-19 28 0,0-1 0,0 0 0,-1 0 0,1-1 0,-1 1 0,-1 0 0,1-1 0,-1 1 0,0-1 0,0 1 0,0-1 0,-1 0 0,0 1 0,0-1 0,-2-8 0,2 13 0,0-1 0,0 1 0,-1 0 0,1 0 0,0 0 0,-1 0 0,1 0 0,-1 0 0,1-1 0,-1 1 0,0 0 0,1 1 0,-1-1 0,0 0 0,0 0 0,0 0 0,0 0 0,1 0 0,-1 1 0,0-1 0,0 0 0,-1 1 0,1-1 0,0 1 0,0-1 0,0 1 0,0 0 0,0-1 0,0 1 0,-1 0 0,1 0 0,0 0 0,0 0 0,0 0 0,-1 0 0,1 0 0,0 0 0,0 0 0,0 1 0,-2 0 0,-1 0 0,0 1 0,0-1 0,1 1 0,-1 0 0,0 0 0,1 0 0,0 1 0,-1-1 0,1 1 0,-5 5 0,-9 17 0,1 0 0,1 1 0,1 1 0,-19 54 0,19-48 0,-15 49 0,27-74 0,0 1 0,0-1 0,1 0 0,0 0 0,1 1 0,0-1 0,0 0 0,2 10 0,-1-15 0,0 0 0,0-1 0,0 1 0,0-1 0,0 1 0,1-1 0,-1 1 0,1-1 0,0 0 0,-1 0 0,1 0 0,0 0 0,0 0 0,1 0 0,-1 0 0,0-1 0,1 1 0,-1-1 0,1 1 0,-1-1 0,1 0 0,0 0 0,-1 0 0,1-1 0,0 1 0,0-1 0,3 1 0,11 1 0,1-1 0,-1-1 0,25-3 0,-17 2 0,13 0-118,57-4 367,-85 4-436,-1-1 0,1 0 0,0-1 0,0 0 0,-1-1 0,1 1 0,9-7 0,9-9-6639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3:22.36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53 24575,'0'-2'0,"1"0"0,-1 0 0,1-1 0,-1 1 0,1 0 0,0 0 0,0 0 0,0 0 0,0 0 0,0 1 0,0-1 0,1 0 0,-1 0 0,1 1 0,-1-1 0,1 1 0,-1-1 0,1 1 0,0 0 0,0-1 0,0 1 0,0 0 0,-1 0 0,2 1 0,-1-1 0,0 0 0,0 1 0,0-1 0,0 1 0,2-1 0,12-2 0,-1 1 0,0 1 0,18 0 0,-24 0 0,367 3 0,-366-1 0,1 0 0,-1 1 0,1 0 0,-1 1 0,0 0 0,0 1 0,14 7 0,-10-5 0,0-1 0,26 7 0,-4-3-1365,-21-5-5461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96 24575,'0'574'0,"2"-632"0,3 1 0,2-1 0,3 1 0,27-89 0,-23 93 0,-5 17 0,23-57 0,-28 84 0,0 0 0,0 1 0,1 0 0,0-1 0,0 2 0,1-1 0,0 1 0,1 0 0,0 0 0,0 1 0,11-9 0,-16 14 0,0-1 0,0 1 0,0 0 0,0 0 0,1 0 0,-1 0 0,0 0 0,0 0 0,1 1 0,-1-1 0,1 1 0,-1 0 0,0-1 0,1 1 0,-1 0 0,1 0 0,-1 1 0,1-1 0,-1 1 0,0-1 0,3 2 0,-2-1 0,-1 0 0,0 1 0,1 0 0,-1-1 0,0 1 0,0 0 0,0 0 0,-1 0 0,1 0 0,0 0 0,-1 1 0,1-1 0,-1 1 0,0-1 0,0 1 0,0-1 0,0 1 0,1 4 0,2 10 0,-1 1 0,-1-1 0,0 1 0,-1 0 0,-1 0 0,-1-1 0,0 1 0,-2 0 0,0-1 0,0 0 0,-2 1 0,0-2 0,-1 1 0,-16 31 0,8-23 0,-1-1 0,-1 0 0,-1-1 0,0-1 0,-2 0 0,-1-2 0,-1 0 0,-31 23 0,45-37 0,0-1 0,-1 0 0,1 0 0,-1 0 0,0-1 0,0 0 0,0-1 0,-1 0 0,-14 3 0,23-6-42,-1 0-1,0 1 0,1-1 1,-1 0-1,1 0 0,-1 0 1,1 0-1,-1-1 0,1 1 1,-1 0-1,1 0 0,-1 0 1,0 0-1,1 0 0,-1-1 1,1 1-1,0 0 0,-1 0 1,1-1-1,-1 1 0,1 0 1,-1-1-1,1 1 0,0-1 1,-1 1-1,1 0 0,0-1 1,-1 1-1,1-1 0,0 1 1,-1-1-1,2-17-6783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24575,'0'9'0,"0"9"0,0 15 0,0 7 0,0 20 0,0 25 0,0 21 0,0 17 0,0 2 0,0-6 0,0-9 0,0-13 0,0-19 0,0-17 0,0-10 0,0-14-8191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4 298 24575,'-1'4'0,"0"13"0,0 1 0,3 36 0,-2-49 0,1 0 0,0 0 0,-1 0 0,1 0 0,1 0 0,-1-1 0,1 1 0,0 0 0,0-1 0,0 1 0,1-1 0,-1 1 0,1-1 0,0 0 0,1 0 0,-1 0 0,0-1 0,1 1 0,0-1 0,5 4 0,4-3 0,1 0 0,-1 0 0,1-1 0,-1-1 0,1 0 0,0-1 0,0-1 0,-1 0 0,1-1 0,0 0 0,0-1 0,-1-1 0,1 0 0,14-5 0,-23 5 0,0 0 0,0 0 0,0 0 0,-1-1 0,1 0 0,-1 0 0,0 0 0,0 0 0,0-1 0,-1 0 0,0 1 0,0-1 0,0 0 0,0-1 0,-1 1 0,1 0 0,-2-1 0,1 0 0,0 1 0,-1-1 0,1-8 0,1-14 0,-2 1 0,0-1 0,-4-35 0,1 26 0,2 7 0,0 10 0,-1 1 0,-5-34 0,6 49 0,-1 0 0,0 0 0,0 1 0,0-1 0,-1 0 0,1 1 0,-1-1 0,0 1 0,0-1 0,0 1 0,0 0 0,0 0 0,-1 0 0,0 0 0,1 0 0,-1 1 0,0-1 0,-1 1 0,-4-3 0,5 4-5,0 0 1,1 0-1,-1 0 0,0 0 0,0 0 0,0 1 0,0 0 0,0-1 0,0 1 1,0 0-1,-1 1 0,1-1 0,0 0 0,0 1 0,-3 1 0,0 0 33,0 0 0,0 1-1,0 0 1,1 0 0,-1 1-1,-9 7 1,2 1-324,1 0 0,0 1-1,1 1 1,-14 20 0,-8 21-6530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16 24575,'0'-1'0,"0"1"0,0-1 0,0 0 0,0 1 0,0-1 0,0 1 0,0-1 0,0 0 0,0 1 0,0-1 0,0 1 0,0-1 0,1 0 0,-1 1 0,0-1 0,0 1 0,1-1 0,-1 1 0,0-1 0,1 1 0,-1-1 0,0 1 0,1-1 0,-1 1 0,1-1 0,-1 1 0,1 0 0,0-1 0,0 1 0,-1 1 0,1-1 0,0 1 0,-1-1 0,1 1 0,0 0 0,-1-1 0,1 1 0,-1 0 0,1-1 0,-1 1 0,1 0 0,-1-1 0,1 1 0,-1 0 0,0 0 0,0 0 0,1-1 0,-1 1 0,0 0 0,0 0 0,0 0 0,0 0 0,0-1 0,0 2 0,7 64 0,-2 121 0,-5-111 0,-1 761 0,2-814 0,-2 0 0,0 0 0,-1-1 0,-7 27 0,7-43 0,0 1 0,0 0 0,-1-1 0,0 0 0,0 0 0,-1 0 0,0 0 0,0 0 0,0-1 0,0 1 0,-1-1 0,0-1 0,0 1 0,-1 0 0,1-1 0,-1 0 0,-11 6 0,3-4 0,1-1 0,-1 0 0,0-1 0,0 0 0,0-1 0,-21 1 0,-87 0 0,106-4 0,3 0 0,0 0 0,1-1 0,-1-1 0,0 0 0,1 0 0,0-1 0,-1-1 0,-19-9 0,27 10 0,-1 0 0,0-1 0,1 0 0,-1 0 0,1-1 0,0 1 0,1-1 0,-1 0 0,1 0 0,0-1 0,0 0 0,1 1 0,-1-1 0,1 0 0,0 0 0,1-1 0,0 1 0,-2-8 0,0-4 0,0-1 0,1 0 0,1 0 0,1 0 0,0-1 0,2 1 0,0 0 0,1 0 0,1 0 0,7-26 0,-6 36 12,1 0-1,0 0 1,0 0 0,1 1-1,0 0 1,1 0-1,0 0 1,0 1 0,14-12-1,5 0-751,48-29-1,-13 15-6085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11 0,0 7 0,0 2 0,0 12 0,0 2 0,0 8 0,0 5 0,0-3 0,0-5 0,0-3 0,5 6 0,1-2 0,0-9-8191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754 312 24575,'1'-45'0,"0"20"0,0 0 0,-2 0 0,-7-42 0,7 61 0,-1 0 0,1 0 0,-1 0 0,0 0 0,-1 0 0,1 1 0,-1-1 0,0 1 0,-1 0 0,1 0 0,-1 0 0,0 0 0,0 1 0,-1-1 0,1 1 0,-1 0 0,0 1 0,0-1 0,0 1 0,-7-4 0,1 3 0,1 1 0,-1 0 0,0 0 0,0 1 0,0 1 0,0-1 0,0 2 0,-1 0 0,1 0 0,0 1 0,0 0 0,0 1 0,0 0 0,-13 5 0,-10 4 0,0 2 0,-64 35 0,61-29 0,1 2 0,1 1 0,1 2 0,-57 53 0,81-67 0,0 2 0,1-1 0,0 1 0,0 1 0,1-1 0,1 2 0,-8 18 0,12-23 0,0 1 0,0-1 0,1 1 0,1 0 0,-1-1 0,2 1 0,-1 0 0,1 0 0,1 0 0,0 0 0,0-1 0,4 14 0,-4-20 0,0 0 0,0 0 0,0 0 0,0 0 0,1 0 0,-1-1 0,1 1 0,0 0 0,-1-1 0,1 1 0,1-1 0,-1 0 0,0 1 0,0-1 0,1 0 0,-1-1 0,4 3 0,-1-2 0,1 1 0,-1-1 0,0-1 0,0 1 0,1-1 0,-1 0 0,1 0 0,-1 0 0,7-1 0,4-1 0,0 0 0,-1-1 0,1-1 0,-1 0 0,0-1 0,15-6 0,43-21 0,129-78 0,-153 81 0,-46 26 0,4-2 0,0 0 0,0 0 0,1 1 0,-1 0 0,10-2 0,-16 4 0,1 1 0,-1 0 0,1-1 0,-1 1 0,1 0 0,-1 0 0,1 0 0,-1 1 0,1-1 0,-1 0 0,0 0 0,1 1 0,-1-1 0,1 1 0,-1-1 0,0 1 0,1 0 0,-1-1 0,0 1 0,0 0 0,1 0 0,-1 0 0,0 0 0,0 0 0,0 0 0,0 0 0,0 0 0,0 1 0,-1-1 0,1 0 0,0 1 0,-1-1 0,2 3 0,1 4 0,-1 1 0,0-1 0,0 1 0,-1 0 0,0 0 0,-1 16 0,-7 59 0,3-38 0,1-12 0,-1 6 0,1 0 0,2 0 0,9 72 0,-7-102 0,1-1 0,0 1 0,1 0 0,0-1 0,0 0 0,1 0 0,0 0 0,1 0 0,0 0 0,0-1 0,1 0 0,0 0 0,0 0 0,1-1 0,0 0 0,0 0 0,1-1 0,0 0 0,0 0 0,15 7 0,27 6-1365,0-8-5461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24575,'0'-5'0,"0"3"0,0 12 0,0 18 0,0 9 0,0 14 0,0 11 0,0 1 0,4-2 0,3-5 0,-1 1 0,-1-3 0,-2-12-8191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431 318 24575,'-2'54'0,"1"-33"0,3 42 0,-3-66 0,0 1 0,-1-1 0,1 1 0,-1 0 0,1 0 0,-1-1 0,0 1 0,0 0 0,0 0 0,0 1 0,0-1 0,0 0 0,0 1 0,-1-1 0,1 1 0,-1 0 0,1 0 0,-1 0 0,1 0 0,-4-1 0,-3 0 0,1-1 0,-1 1 0,0 1 0,0 0 0,-11-1 0,8 3 0,0 1 0,1-1 0,-1 2 0,1 0 0,-1 0 0,1 1 0,0 0 0,1 1 0,-1 0 0,1 1 0,0 0 0,0 0 0,1 1 0,0 1 0,0-1 0,0 2 0,1-1 0,0 1 0,1 0 0,-7 12 0,0 0 0,1 1 0,1 0 0,1 1 0,1 0 0,1 1 0,2 0 0,0 0 0,-5 36 0,8-39 0,1 1 0,2-1 0,0 1 0,3 38 0,-1-55 0,-1-1 0,1 1 0,0 0 0,1 0 0,-1-1 0,1 1 0,0-1 0,0 1 0,0-1 0,1 0 0,0 1 0,-1-1 0,1-1 0,1 1 0,-1 0 0,0-1 0,1 0 0,0 1 0,0-2 0,0 1 0,0 0 0,0-1 0,1 0 0,-1 1 0,1-2 0,8 3 0,6 0 0,0-1 0,0-1 0,1 0 0,-1-2 0,0 0 0,1-1 0,-1-2 0,0 1 0,0-2 0,0-1 0,-1 0 0,1-1 0,-1-1 0,0-1 0,-1-1 0,32-20 0,-20 9 0,-1-1 0,-1-1 0,-1-1 0,-1-2 0,-1 0 0,-1-2 0,-2-1 0,28-44 0,-22 24 0,-2-1 0,-2-1 0,-3-1 0,23-85 0,-33 91 0,-1 1 0,-2-2 0,-3 1 0,-1-1 0,-7-85 0,-1 238 0,4 51 0,3 252 0,-1-401 0,-1-1 0,1 1 0,1-1 0,-1 1 0,5 11 0,-6-18 0,1-1 0,0 1 0,0 0 0,0 0 0,0 0 0,0 0 0,0-1 0,0 1 0,0-1 0,1 1 0,-1-1 0,1 1 0,-1-1 0,1 0 0,0 0 0,-1 1 0,1-1 0,0 0 0,0-1 0,0 1 0,-1 0 0,1 0 0,0-1 0,0 1 0,0-1 0,0 0 0,0 0 0,3 1 0,2-3 0,0 0 0,0 0 0,0 0 0,0-1 0,0 0 0,-1 0 0,1-1 0,-1 1 0,0-1 0,0-1 0,5-5 0,-6 7 0,66-60 0,-55 46 0,1 2 0,0 0 0,1 1 0,26-15 0,-42 27 0,0 0 0,1 1 0,-1 0 0,1 0 0,-1-1 0,1 2 0,0-1 0,-1 0 0,1 0 0,0 1 0,0 0 0,0-1 0,-1 1 0,1 0 0,0 0 0,0 1 0,0-1 0,-1 0 0,1 1 0,0 0 0,-1 0 0,1 0 0,0 0 0,-1 0 0,1 0 0,-1 1 0,1-1 0,-1 1 0,0-1 0,0 1 0,0 0 0,0 0 0,0 0 0,0 0 0,0 1 0,-1-1 0,1 0 0,-1 1 0,0-1 0,3 6 0,2 8 0,0 1 0,-1 0 0,-1 1 0,0-1 0,-1 1 0,0 20 0,-2 115 0,-2-118 0,-1 19-1365,0-9-5461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4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319 353 24575,'4'0'0,"0"-1"0,1 1 0,-1-1 0,0 1 0,0-1 0,1 0 0,-1-1 0,0 1 0,0-1 0,-1 1 0,1-1 0,0-1 0,0 1 0,-1 0 0,1-1 0,-1 0 0,3-3 0,-1 1 0,-1 0 0,0 0 0,-1-1 0,1 0 0,-1 1 0,0-1 0,-1 0 0,1-1 0,-1 1 0,1-9 0,-1 5 0,0 0 0,-1 0 0,0 0 0,-1 0 0,0 0 0,0 0 0,-1-1 0,-1 2 0,0-1 0,0 0 0,-1 0 0,0 1 0,0-1 0,-9-14 0,8 17 0,-1 0 0,0 0 0,-1 1 0,1 0 0,-1 0 0,-1 0 0,1 1 0,-1-1 0,0 2 0,0-1 0,0 1 0,-12-5 0,14 7 0,-1 0 0,0 1 0,0-1 0,1 1 0,-1 1 0,0-1 0,0 1 0,0 0 0,0 0 0,0 1 0,0 0 0,1 0 0,-1 0 0,0 1 0,0 0 0,1 0 0,0 0 0,-10 6 0,0 2 0,0 0 0,1 2 0,0 0 0,1 0 0,0 1 0,1 1 0,0 0 0,1 0 0,1 1 0,0 1 0,1 0 0,1 0 0,1 1 0,0 0 0,1 0 0,1 0 0,0 1 0,1 0 0,1 0 0,1 0 0,1 0 0,1 34 0,1-47 0,-1 0 0,1 0 0,0 0 0,0 1 0,1-1 0,-1 0 0,1-1 0,0 1 0,1 0 0,-1 0 0,1-1 0,0 1 0,0-1 0,0 0 0,1 0 0,-1 0 0,1-1 0,0 1 0,6 4 0,-5-6 0,0 1 0,0-1 0,1 1 0,-1-1 0,1-1 0,-1 1 0,1-1 0,-1 0 0,1 0 0,0-1 0,0 0 0,-1 0 0,1 0 0,0 0 0,0-1 0,-1 0 0,10-3 0,-2 0 0,-1-1 0,1 0 0,-2-1 0,1 0 0,-1-1 0,1 0 0,-2-1 0,18-15 0,0-5 0,37-49 0,-20 23 0,-42 49 0,1 1 0,0 0 0,0 0 0,0 0 0,1 1 0,-1-1 0,7-3 0,-10 7 0,0 0 0,0-1 0,-1 1 0,1 0 0,0 0 0,-1 0 0,1 0 0,0-1 0,0 1 0,-1 0 0,1 0 0,0 0 0,0 1 0,-1-1 0,1 0 0,0 0 0,0 0 0,-1 0 0,1 1 0,0-1 0,-1 0 0,2 1 0,-1 0 0,0 1 0,0-1 0,0 0 0,0 1 0,0-1 0,0 0 0,0 1 0,-1-1 0,1 1 0,0-1 0,-1 1 0,0 0 0,1-1 0,-1 3 0,2 10 0,-1 0 0,-2 23 0,1-21 0,-1-1 0,2 1 0,2 16 0,-2-28 0,0-1 0,0 1 0,0-1 0,0 1 0,0-1 0,1 0 0,-1 0 0,1 1 0,0-1 0,0 0 0,0 0 0,1-1 0,-1 1 0,0 0 0,1-1 0,0 1 0,6 3 0,-2-2 0,1 0 0,0 0 0,0-1 0,0 0 0,0-1 0,1 0 0,-1 0 0,1-1 0,-1 0 0,1 0 0,-1-1 0,14-1 0,-15 0 0,-1 0 0,1 0 0,0 0 0,-1-1 0,1-1 0,-1 1 0,1-1 0,-1 0 0,0 0 0,0 0 0,-1-1 0,1 0 0,-1-1 0,0 1 0,0-1 0,6-6 0,2-8 0,-1-1 0,-1 0 0,-1 0 0,-1-1 0,0 0 0,-2-1 0,8-37 0,-14 58 0,-1 1 0,0-1 0,0 1 0,0-1 0,1 1 0,-1-1 0,0 1 0,0-1 0,0 1 0,0-1 0,0 1 0,0-1 0,0 1 0,0 0 0,0-1 0,0 1 0,0-1 0,0 1 0,0-1 0,0 1 0,0-1 0,-1 1 0,1-1 0,0 1 0,0-1 0,-1 0 0,-6 14 0,1 17 0,1 0 0,2 1 0,1 0 0,3 47 0,-1-73 0,0 0 0,1 0 0,0 1 0,0-1 0,0 0 0,0 0 0,1 0 0,0 0 0,0 0 0,0 0 0,0-1 0,1 1 0,0-1 0,0 0 0,0 1 0,0-1 0,8 6 0,-8-8 0,0 0 0,1 0 0,-1 0 0,1 0 0,0-1 0,-1 0 0,1 1 0,0-1 0,0-1 0,-1 1 0,1-1 0,0 1 0,0-1 0,0 0 0,0 0 0,0-1 0,0 1 0,-1-1 0,1 0 0,0 0 0,0 0 0,-1-1 0,1 1 0,6-4 0,-3 1 0,-1 0 0,1-1 0,-1 1 0,0-1 0,0 0 0,0-1 0,-1 0 0,1 0 0,4-8 0,4-7 0,17-35 0,-6 11 0,-19 38 0,-2 12 0,-3 16 0,-1-18 0,0 19 30,1 0 0,1 0 0,8 39 0,-8-54-129,0 0 0,1 1 0,0-1 0,0 0 0,0-1 0,1 1 0,0 0 0,0-1 0,1 0 0,0 0 0,0 0 0,0-1 0,1 0 0,10 8 0,19 10-6727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258 660 24575,'0'-2'0,"1"0"0,0 0 0,0 1 0,0-1 0,0 1 0,0-1 0,0 1 0,0-1 0,1 1 0,-1-1 0,0 1 0,1 0 0,-1 0 0,1 0 0,-1 0 0,1 0 0,0 0 0,1 0 0,15-12 0,-13 7 0,-2 1 0,1-1 0,0 0 0,-1-1 0,0 1 0,-1 0 0,1-1 0,-1 0 0,0 0 0,1-11 0,5-74 0,-8 86 0,1-1 0,-1-1 0,0 0 0,0 0 0,-1 1 0,0-1 0,-1 0 0,1 1 0,-5-11 0,5 14 0,-1 1 0,0 0 0,0 0 0,0 1 0,0-1 0,-1 0 0,1 1 0,-1-1 0,1 1 0,-1 0 0,0 0 0,0 0 0,0 0 0,0 0 0,0 1 0,0 0 0,0-1 0,-1 1 0,1 0 0,0 0 0,-6 0 0,3 0 0,0 0 0,-1 1 0,1 0 0,0 0 0,0 0 0,0 1 0,0 0 0,-1 0 0,1 1 0,1-1 0,-1 1 0,-10 5 0,7-2 0,-1 0 0,1 1 0,1 1 0,-1-1 0,1 1 0,-14 16 0,9-8 0,1 2 0,1-1 0,0 1 0,1 1 0,1 0 0,1 0 0,-10 31 0,15-39 0,0 0 0,1 1 0,0-1 0,0 1 0,1-1 0,1 1 0,0 0 0,2 15 0,-1-22 0,0 0 0,0 0 0,0 0 0,0 0 0,1 0 0,0-1 0,0 1 0,0-1 0,0 1 0,0-1 0,1 0 0,-1 0 0,1 0 0,0 0 0,0 0 0,0 0 0,0-1 0,1 0 0,-1 0 0,1 0 0,-1 0 0,1 0 0,0 0 0,0-1 0,4 1 0,3 1 0,0-1 0,0-1 0,0 0 0,0-1 0,1 0 0,-1 0 0,0-1 0,0-1 0,0 0 0,0 0 0,-1-1 0,1-1 0,-1 0 0,1 0 0,-1-1 0,-1 0 0,1 0 0,-1-2 0,11-7 0,4-5 0,-1-1 0,-1-2 0,0 0 0,-2-1 0,31-46 0,-42 54 0,0 0 0,-2-1 0,0 0 0,0 0 0,-2-1 0,0 0 0,-1 0 0,0 0 0,1-29 0,-3-15 0,-6-86 0,-1 61 0,5 85 0,-1-22 0,1 17 0,0 14 0,-1 30 0,-1 64 0,5 0 0,19 126 0,-5-105-455,-5 0 0,-5 163 0,-8-247-6371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3:24.16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36 24575,'0'-6'0,"3"-1"0,15-1 0,13 3 0,10 0 0,7 3 0,0 0 0,-4 2 0,-8 0 0,-3 0 0,-5 0 0,-5 1 0,0-1 0,-1 0 0,-4 0-8191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24575,'0'-1'0,"0"0"0,1 0 0,-1 0 0,1 1 0,-1-1 0,1 0 0,-1 0 0,1 0 0,-1 1 0,1-1 0,0 0 0,-1 1 0,1-1 0,0 0 0,0 1 0,0-1 0,0 1 0,-1 0 0,1-1 0,0 1 0,0 0 0,0-1 0,0 1 0,2 0 0,27-6 0,-28 5 0,19-2 0,-1 1 0,1 0 0,32 3 0,-44 0 0,0 0 0,1 1 0,-1 0 0,0 1 0,-1 0 0,1 0 0,0 1 0,-1 0 0,0 0 0,12 8 0,52 48 0,-51-42 0,0 0 0,1-1 0,38 21 0,-35-25-341,0-2 0,1-1-1,49 12 1,-40-15-6485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24575,'2'46'0,"14"81"0,-2-28 0,3 102 0,-9 216 0,-9-397 0,-1 0 0,-1-1 0,0 1 0,-2-1 0,0 1 0,-1-2 0,-1 1 0,-1-1 0,-11 20 0,13-28 0,1-1 0,-2 1 0,1-2 0,-1 1 0,-1 0 0,1-1 0,-1-1 0,-1 1 0,0-1 0,0-1 0,0 0 0,0 0 0,-1-1 0,0 0 0,0 0 0,-1-1 0,-15 4 0,23-7 0,-1-1 0,0 1 0,1-1 0,-1 1 0,0-1 0,1 0 0,-1 0 0,0-1 0,0 1 0,1-1 0,-1 0 0,1 0 0,-1 0 0,1 0 0,-1-1 0,1 1 0,0-1 0,-6-4 0,5 3 0,0-1 0,1 0 0,-1 0 0,1 0 0,0-1 0,0 1 0,0-1 0,1 0 0,0 1 0,0-1 0,-3-10 0,0-9 0,1-2 0,1 1 0,1 0 0,1-36 0,1 47 0,0-30 0,-1-4 0,2 0 0,14-93 0,-13 131 0,1 1 0,-1 0 0,2 0 0,-1 0 0,1 1 0,1-1 0,-1 1 0,1 0 0,1 0 0,0 0 0,0 1 0,0 0 0,1 0 0,8-6 0,-2 4 0,0 0 0,1 2 0,-1-1 0,2 1 0,-1 1 0,1 1 0,27-7 0,15 1 0,1 3 0,0 2 0,82 3 0,-78 3 0,-1-3 0,106-18 0,-157 19 0,0-1 0,-1 0 0,1 0 0,-1-1 0,0 0 0,0-1 0,-1 0 0,1 0 0,-1-1 0,0 0 0,-1 0 0,11-12 0,-5 3 0,-2-1 0,0 0 0,-1-1 0,0 0 0,9-24 0,-13 27 0,4-7 0,10-34 0,-18 51 0,-1 0 0,0 0 0,0-1 0,0 1 0,-1-1 0,1 1 0,-1-1 0,0 1 0,-1 0 0,1-1 0,-1 1 0,1-1 0,-1 1 0,-3-7 0,3 9 0,-1 0 0,1 0 0,-1 0 0,1 0 0,-1 1 0,0-1 0,0 1 0,0-1 0,0 1 0,0 0 0,0 0 0,0-1 0,0 1 0,0 1 0,0-1 0,-1 0 0,1 1 0,0-1 0,-5 0 0,-49 0 0,46 1 0,-29 1 0,17-2 0,0 2 0,0 0 0,0 2 0,-39 9 0,56-11 0,0 1 0,0 0 0,0 0 0,1 0 0,-1 1 0,0-1 0,1 1 0,0 0 0,-1 1 0,1-1 0,1 1 0,-1 0 0,0 0 0,1 0 0,0 0 0,0 0 0,0 1 0,1 0 0,-1-1 0,1 1 0,0 0 0,0 0 0,1 0 0,0 0 0,-1 7 0,-1 5 9,2 0 1,1 1-1,0-1 0,1 0 0,1 1 1,0-1-1,1 0 0,1 0 0,1-1 0,0 1 1,2-1-1,9 19 0,-4-12-195,2 0 1,0-1-1,1 0 0,2-2 1,0 0-1,1 0 1,27 22-1,-7-13-6640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24575,'-2'68'0,"0"-35"0,2 0 0,6 47 0,-7-79 0,1 0 0,0 0 0,0-1 0,1 1 0,-1 0 0,0 0 0,0-1 0,0 1 0,0 0 0,1-1 0,-1 1 0,0 0 0,1 0 0,-1-1 0,0 1 0,1-1 0,-1 1 0,1 0 0,-1-1 0,1 1 0,0-1 0,-1 1 0,1-1 0,-1 1 0,1-1 0,0 0 0,-1 1 0,1-1 0,0 0 0,0 1 0,-1-1 0,2 0 0,0 0 0,-1 0 0,1-1 0,0 1 0,0-1 0,-1 0 0,1 1 0,0-1 0,-1 0 0,1 0 0,-1 0 0,1 0 0,-1 0 0,2-2 0,8-8 0,0 0 0,13-18 0,-21 25 0,5-7 0,5-5 0,1-1 0,18-16 0,-29 30 0,0 0 0,0 0 0,0 1 0,0-1 0,1 1 0,-1 0 0,1 0 0,-1 0 0,1 1 0,0-1 0,-1 1 0,1 0 0,0 0 0,0 0 0,0 1 0,0-1 0,0 1 0,6 0 0,-7 1 0,0 0 0,1 1 0,-1-1 0,0 1 0,0 0 0,0 0 0,0 0 0,0 0 0,-1 1 0,1-1 0,-1 1 0,1-1 0,-1 1 0,0 0 0,0 0 0,0 0 0,2 4 0,-3-3 0,1-1 0,-1 0 0,1 0 0,0 0 0,0-1 0,0 1 0,1 0 0,-1-1 0,1 1 0,-1-1 0,1 0 0,0 0 0,0 0 0,0 0 0,0-1 0,0 1 0,0-1 0,0 1 0,1-1 0,-1 0 0,6 0 0,-1-1 0,0-1 0,1 0 0,-1-1 0,0 0 0,0 0 0,0-1 0,0 0 0,-1 0 0,11-6 0,-9 4 0,0 1 0,0 0 0,1 0 0,0 1 0,18-4 0,-26 7 0,1 0 0,-1 0 0,0 0 0,1 0 0,-1 1 0,0-1 0,1 1 0,-1-1 0,0 1 0,0 0 0,1 0 0,-1 0 0,0 0 0,0 0 0,0 1 0,0-1 0,0 0 0,-1 1 0,1 0 0,0-1 0,-1 1 0,1 0 0,-1 0 0,1 0 0,-1 0 0,0 0 0,0 0 0,0 0 0,0 0 0,0 1 0,-1-1 0,1 0 0,0 5 0,2 7 0,-1 1 0,0 0 0,-1 0 0,-1 16 0,0-25 0,0 9-112,0-5 173,0 0 1,0 0-1,4 19 1,-3-26-145,0 0-1,0-1 1,0 1 0,0 0 0,0 0-1,0-1 1,1 1 0,0-1-1,-1 1 1,1-1 0,0 0 0,0 0-1,0 0 1,0 0 0,1 0-1,-1 0 1,5 2 0,15 6-6743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24575,'0'10'0,"0"7"0,0 6 0,0 14 0,0 10 0,0 1 0,0-7-8191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24575,'0'889'0,"0"-909"0,-1-1 0,-1 1 0,-1 0 0,0 0 0,-1 0 0,-14-36 0,15 47 0,-2 0 0,1 0 0,-1 0 0,-1 0 0,0 1 0,0 0 0,0 0 0,-1 1 0,0-1 0,-1 2 0,0-1 0,0 1 0,0 0 0,0 0 0,-17-7 0,7 7 0,-1 0 0,0 1 0,1 0 0,-2 2 0,1 0 0,0 1 0,-1 1 0,1 1 0,-38 5 0,53-5 0,1 1 0,-1 0 0,0 0 0,0 0 0,1 0 0,-1 1 0,1-1 0,-1 1 0,1 0 0,0 0 0,-1 0 0,1 1 0,0-1 0,0 1 0,1 0 0,-1 0 0,1 0 0,-1 0 0,1 0 0,0 0 0,0 1 0,0-1 0,1 1 0,-1-1 0,1 1 0,0-1 0,-1 7 0,-1 2 0,1 1 0,1 0 0,0 0 0,1-1 0,0 1 0,1 0 0,3 16 0,-2-22 0,0 1 0,1-1 0,-1 0 0,1 0 0,1 0 0,-1 0 0,1 0 0,1-1 0,-1 0 0,1 1 0,0-2 0,0 1 0,1-1 0,0 1 0,0-2 0,0 1 0,0-1 0,1 0 0,-1 0 0,1 0 0,0-1 0,14 4 0,0 0 0,0-1 0,0-1 0,1-1 0,0-1 0,0-1 0,42-2 0,-41-1 0,1-2 0,-1 0 0,0-2 0,-1 0 0,1-2 0,-1 0 0,0-2 0,-1 0 0,0-1 0,0-1 0,-1-1 0,-1-1 0,0-1 0,-1-1 0,0 0 0,-1-1 0,-1-1 0,-1-1 0,0 0 0,13-22 0,-25 35 0,11-17 0,-2 0 0,16-37 0,-26 55 0,0 0 0,-1-1 0,1 1 0,-1 0 0,0-1 0,0 1 0,-1 0 0,1-1 0,-1 1 0,0-1 0,0 1 0,0-1 0,-1 1 0,1-1 0,-1 1 0,0 0 0,-1-1 0,1 1 0,-1 0 0,0 0 0,0 0 0,-2-5 0,3 9 0,1-1 0,-1 0 0,1 0 0,-1 0 0,1 0 0,-1 1 0,0-1 0,1 0 0,-1 1 0,0-1 0,0 0 0,1 1 0,-1-1 0,0 1 0,0-1 0,0 1 0,0-1 0,0 1 0,1 0 0,-1-1 0,0 1 0,0 0 0,0 0 0,0 0 0,0 0 0,0 0 0,0 0 0,0 0 0,0 0 0,0 0 0,0 0 0,0 0 0,0 1 0,0-1 0,0 0 0,0 1 0,0-1 0,0 1 0,1-1 0,-1 1 0,0-1 0,0 1 0,1 0 0,-1-1 0,0 1 0,0 0 0,1 0 0,-1-1 0,1 1 0,-1 0 0,1 0 0,-1 0 0,1 0 0,0 0 0,-1 1 0,-2 5 0,0 0 0,0 1 0,1-1 0,0 1 0,-1 13 0,-1 26 0,2 0 0,7 89 0,-4-128 0,0 0 0,1 0 0,0 0 0,0 0 0,1 0 0,0-1 0,1 1 0,-1-1 0,1 0 0,1 0 0,-1 0 0,1 0 0,0-1 0,1 0 0,0 0 0,0-1 0,0 1 0,7 4 0,-4-5 0,0 0 0,0-1 0,0 0 0,0 0 0,0-1 0,1 0 0,0-1 0,-1 0 0,1 0 0,0-1 0,0 0 0,0-1 0,0 0 0,18-3 0,-22 2-59,0-1 0,1 1-1,-1-1 1,0 0-1,0-1 1,-1 1 0,1-1-1,0 0 1,-1 0 0,0-1-1,0 0 1,0 0 0,0 0-1,0-1 1,-1 1-1,0-1 1,0 0 0,0 0-1,-1-1 1,1 1 0,-1-1-1,3-9 1,5-17-6767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24575,'-14'237'0,"0"-45"0,13-38 0,1-161 0,1 0 0,0 0 0,1 0 0,0 0 0,3-9 0,2-6 0,8-22 0,1 0 0,3 1 0,1 2 0,2 0 0,1 1 0,3 1 0,1 1 0,2 1 0,64-62 0,-80 87 0,1 1 0,1 0 0,-1 1 0,18-9 0,-26 16 0,0 0 0,0 0 0,1 0 0,-1 1 0,1 0 0,-1 1 0,1-1 0,0 1 0,0 1 0,-1-1 0,1 1 0,0 0 0,8 2 0,-12-2 0,-1 1 0,1 0 0,0 0 0,-1 0 0,1 0 0,-1 0 0,0 1 0,1-1 0,-1 1 0,0 0 0,0-1 0,0 1 0,0 0 0,0 0 0,0 0 0,-1 1 0,1-1 0,-1 0 0,1 1 0,-1-1 0,0 1 0,0-1 0,0 1 0,0-1 0,-1 1 0,1 0 0,0 3 0,1 8 0,-1 0 0,-1 0 0,0 1 0,-3 14 0,1-6 0,0 16-1365,0-8-5461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24575,'0'4'0,"0"17"0,0 14 0,0 20 0,0 15 0,0 11 0,0 5 0,0 3 0,0 0 0,0-5 0,0-3 0,0 0 0,0-9 0,0-18-8191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8:5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175 280 24575,'-7'0'0,"1"0"0,-1 0 0,1 1 0,-1 0 0,1 1 0,-1-1 0,1 1 0,0 0 0,0 1 0,0 0 0,0 0 0,1 0 0,-1 0 0,1 1 0,0 0 0,0 0 0,0 0 0,0 1 0,1 0 0,0 0 0,0 0 0,-6 10 0,3-3 0,1 0 0,1 1 0,0 0 0,1 0 0,0 0 0,1 1 0,1-1 0,0 1 0,0 24 0,2-32 0,-1 0 0,1 1 0,1-1 0,-1 0 0,1 0 0,1 0 0,-1 0 0,1 0 0,0 0 0,4 10 0,-4-13 0,0-1 0,1 1 0,-1 0 0,1-1 0,-1 0 0,1 0 0,0 1 0,-1-2 0,1 1 0,0 0 0,1 0 0,-1-1 0,0 0 0,0 0 0,0 0 0,1 0 0,-1 0 0,1 0 0,-1-1 0,1 0 0,2 0 0,4 0 0,-1 0 0,1-1 0,-1-1 0,0 1 0,0-1 0,0-1 0,0 0 0,0 0 0,-1-1 0,1 0 0,-1 0 0,0-1 0,0 0 0,0-1 0,-1 0 0,0 0 0,0 0 0,6-8 0,-3 3 0,0-1 0,0-1 0,-1 1 0,-1-1 0,0-1 0,-1 1 0,0-1 0,-1-1 0,-1 1 0,5-21 0,-4-6 0,-1-1 0,-3 0 0,-1 1 0,-8-66 0,6 99 0,0 0 0,0 0 0,-1 1 0,0-1 0,-1 0 0,0 1 0,-7-15 0,9 20 0,0 0 0,-1 0 0,1 0 0,0 0 0,-1 0 0,0 1 0,1-1 0,-1 0 0,0 1 0,0-1 0,0 1 0,0 0 0,0 0 0,0-1 0,0 1 0,0 1 0,0-1 0,-1 0 0,1 0 0,0 1 0,0-1 0,-1 1 0,1 0 0,-1 0 0,1 0 0,0 0 0,-1 0 0,1 0 0,0 1 0,-1-1 0,-2 2 0,-22 11-1365,4 5-5461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24575,'0'-9'0,"0"1"0,0 7 0,0 8 0,0 18 0,0 19 0,0 6 0,0 10 0,0 3 0,0-3 0,0-12-8191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24575,'-1'5'0,"0"1"0,0-1 0,0 1 0,0-1 0,-1 0 0,0 1 0,0-1 0,-3 5 0,-2 6 0,-247 665 0,161-359 0,82-264 0,2 1 0,2 0 0,2 100 0,8-70-1365,-1-45-5461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58:2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24575,'806'0'-1365,"-784"0"-5461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23.30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56 24575,'50'-12'0,"-34"9"0,0-1 0,24-9 0,-27 8 0,0 1 0,1 0 0,-1 1 0,17-2 0,252 3 0,-140 4 0,-66-2-1365,-61 0-5461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24575,'-5'5'0,"-1"6"0,0 11 0,1 7 0,2 12 0,1 14 0,0 12 0,2 9 0,0-4 0,0-4 0,0 1 0,1-7 0,-1-10 0,0-3 0,0-10-8191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24575,'0'5'0,"0"0"0,0 0 0,1 1 0,-1-1 0,1 0 0,0 0 0,1 0 0,-1 0 0,1 0 0,3 4 0,-3-5 0,0-1 0,0 0 0,1-1 0,-1 1 0,1 0 0,0-1 0,0 1 0,0-1 0,0 0 0,0 0 0,0 0 0,0-1 0,1 1 0,5 1 0,4 1 0,1 0 0,-1-1 0,1-1 0,-1-1 0,1 1 0,0-2 0,0 0 0,-1-1 0,1 0 0,0-1 0,-1 0 0,1-1 0,-1-1 0,0 0 0,21-11 0,-23 11 0,-1-2 0,0 1 0,-1-2 0,1 1 0,-1-1 0,0-1 0,-1 1 0,0-1 0,0-1 0,0 0 0,-1 0 0,-1 0 0,0-1 0,0 0 0,0 0 0,-2 0 0,1-1 0,-1 0 0,3-12 0,-7 20 0,1 1 0,-1-1 0,1 1 0,-1-1 0,0 1 0,0-1 0,0 0 0,0 1 0,-1-1 0,1 1 0,0-1 0,-1 1 0,0-1 0,0 1 0,0-1 0,0 1 0,0 0 0,0 0 0,-1-1 0,1 1 0,-1 0 0,1 0 0,-1 0 0,0 0 0,0 1 0,0-1 0,0 0 0,0 1 0,0 0 0,0-1 0,0 1 0,-1 0 0,1 0 0,0 0 0,-1 0 0,1 1 0,-1-1 0,-4 0 0,-3-1 0,0 1 0,0 0 0,0 1 0,0 0 0,0 0 0,0 1 0,0 0 0,-19 6 0,22-5 0,-1 1 0,1 0 0,0 0 0,0 0 0,0 1 0,1 0 0,-1 1 0,1-1 0,0 1 0,0 1 0,1-1 0,-9 10 0,8-6 0,0 1 0,0 0 0,1 0 0,0 0 0,0 0 0,2 1 0,-6 20 0,3 9 0,1 0 0,2 0 0,5 77 0,-1-74 0,-2 2 0,0-33 0,0 0 0,1 0 0,0 0 0,1 1 0,0-1 0,1 0 0,7 21 0,-8-30 0,1 0 0,0-1 0,-1 1 0,1-1 0,1 1 0,-1-1 0,0 0 0,0 0 0,1 0 0,-1 0 0,1 0 0,0 0 0,-1-1 0,1 1 0,0-1 0,0 0 0,0 0 0,4 1 0,7 1 0,-1-1 0,27 2 0,-29-3 0,33 2-151,0-2-1,1-2 0,-1-2 0,1-2 1,-2-2-1,1-1 0,-1-3 1,54-20-1,-34 2-6674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24575,'0'118'0,"-68"-172"0,59 46 0,0 0 0,-1 1 0,1 1 0,-22-12 0,26 16 0,0-1 0,-1 1 0,1 0 0,0 1 0,-1-1 0,0 1 0,1 0 0,-1 1 0,0-1 0,1 1 0,-1 0 0,-7 2 0,11-2 0,0 1 0,-1 0 0,1 0 0,0 0 0,0 0 0,0 1 0,0-1 0,0 1 0,0-1 0,0 1 0,0 0 0,0-1 0,1 1 0,-1 0 0,1 0 0,-1 0 0,1 0 0,0 1 0,0-1 0,0 0 0,0 0 0,0 1 0,1-1 0,-1 1 0,0 3 0,-1 8 0,0-1 0,1 1 0,1 18 0,0-24 0,0 1 0,0 1 0,1-1 0,0 0 0,0 1 0,1-1 0,1 0 0,4 13 0,-5-18 0,0 0 0,0 0 0,1-1 0,-1 1 0,1 0 0,0-1 0,0 0 0,0 1 0,0-1 0,1 0 0,-1-1 0,1 1 0,0-1 0,0 1 0,0-1 0,0-1 0,8 4 0,17 4 0,-1 2 0,1 1 0,40 23 0,-62-30 0,1 0 0,-1 0 0,0 1 0,0 0 0,0 0 0,-1 0 0,0 1 0,0 0 0,-1 1 0,1-1 0,-2 1 0,1 0 0,-1 0 0,0 0 0,-1 1 0,4 13 0,-7-19 0,0 1 0,1-1 0,-1 1 0,-1-1 0,1 1 0,0-1 0,-1 1 0,0-1 0,0 1 0,0-1 0,0 0 0,0 1 0,-1-1 0,0 0 0,1 0 0,-1 0 0,0 0 0,0 0 0,-1-1 0,1 1 0,-1-1 0,1 1 0,-1-1 0,0 0 0,-3 3 0,-7 3 0,1 0 0,-1-1 0,-1 0 0,-25 8 0,-41 8-1365,-2-7-5461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24575,'-2'52'0,"-19"98"0,1-22 0,4 561-89,18-464-1187,-2-210-5550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24575,'9'0'0,"9"0"0,5 0 0,9 0 0,9 0 0,11 0 0,16 0 0,2 0 0,-7 0 0,-4 4 0,-8 3 0,-7-1 0,-11 3 0,-12 1-8191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24575,'0'92'0,"-28"-106"0,10 8 0,0 1 0,0 1 0,-1 0 0,1 1 0,-30-1 0,-95 8 0,137-4 0,0 0 0,0 1 0,1 0 0,-1 0 0,0 0 0,1 1 0,-1 0 0,1 0 0,-1 0 0,1 1 0,0 0 0,0 0 0,-7 6 0,8-6 0,1 1 0,0 0 0,0 1 0,0-1 0,1 0 0,-1 1 0,1 0 0,0 0 0,0-1 0,1 1 0,-1 0 0,1 0 0,0 0 0,0 1 0,1 6 0,1 190 0,3-90 0,-5-105 0,2-1 0,-1 0 0,1 0 0,-1 1 0,2-1 0,-1 0 0,1 0 0,0 0 0,0 0 0,5 8 0,-5-11 0,0 0 0,1 0 0,0 0 0,-1 0 0,1-1 0,0 1 0,0-1 0,0 0 0,0 0 0,1 0 0,-1 0 0,1 0 0,-1-1 0,1 1 0,0-1 0,-1 0 0,1 0 0,5 0 0,31 2 0,-1-1 0,1-2 0,53-6 0,-75 4 0,-10 2-80,1-1 0,-1-1-1,0 1 1,0-2 0,1 1-1,-1-1 1,-1 0 0,1 0-1,0-1 1,-1 0 0,0-1 0,0 0-1,0 0 1,0 0 0,-1-1-1,8-8 1,19-28-6746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24575,'2'1'0,"0"1"0,0-1 0,0 0 0,0 1 0,0-1 0,-1 1 0,1 0 0,0 0 0,-1-1 0,1 1 0,-1 0 0,1 0 0,0 4 0,0-3 0,14 22 0,-2 1 0,-1 1 0,19 55 0,13 91 0,-35-105 0,5 114 0,-16 66 0,0-246 0,1 0 0,0 0 0,0 0 0,0 0 0,0 0 0,0 0 0,1 0 0,-1 0 0,1 0 0,-1 0 0,2 2 0,-2-4 0,1 0 0,-1 0 0,0 1 0,1-1 0,-1 0 0,0 0 0,1-1 0,-1 1 0,0 0 0,1 0 0,-1 0 0,0 0 0,1 0 0,-1 0 0,0 0 0,1 0 0,-1-1 0,0 1 0,0 0 0,1 0 0,-1 0 0,0-1 0,1 1 0,-1 0 0,0 0 0,0-1 0,0 1 0,1 0 0,-1-1 0,0 1 0,0 0 0,0 0 0,0-1 0,0 1 0,1 0 0,-1-1 0,22-48 0,-18 40 0,7-12 0,2 0 0,0 1 0,29-34 0,-30 39 0,-5 8 0,0-1 0,0 1 0,0 1 0,1 0 0,0 0 0,0 0 0,1 1 0,0 0 0,-1 1 0,2 0 0,-1 0 0,0 1 0,1 0 0,0 1 0,-1 0 0,1 0 0,0 1 0,0 1 0,0-1 0,0 2 0,13 1 0,-14-1 0,1 0 0,-1 1 0,0 1 0,1-1 0,-1 1 0,0 1 0,0 0 0,-1 0 0,1 1 0,-1 0 0,0 0 0,-1 1 0,1 0 0,-1 1 0,0-1 0,0 1 0,-1 1 0,0-1 0,0 1 0,-1 0 0,8 15 0,-7-6 0,-1 0 0,0 0 0,-1 1 0,-1-1 0,0 1 0,-1 34 0,-2-14 0,-3 0 0,-7 45 0,-10 22-1365,16-84-5461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590 149 24575,'0'-19'0,"1"9"0,-1 0 0,0 0 0,-1 0 0,0 0 0,-4-15 0,4 22 0,0 0 0,0 0 0,-1 1 0,1-1 0,-1 1 0,1-1 0,-1 1 0,0 0 0,0-1 0,0 1 0,0 0 0,0 0 0,-1 1 0,1-1 0,0 0 0,-1 1 0,0-1 0,1 1 0,-1 0 0,0 0 0,1 0 0,-1 0 0,-5 0 0,-19-3 0,-1 1 0,1 1 0,-1 2 0,1 1 0,-1 1 0,-28 6 0,42-5 0,0 0 0,1 1 0,-1 1 0,1 0 0,0 0 0,0 2 0,0-1 0,1 2 0,0 0 0,1 0 0,0 1 0,0 0 0,0 1 0,-16 21 0,17-18 0,1 1 0,0 0 0,0 1 0,1 0 0,1 0 0,1 1 0,0-1 0,1 1 0,1 1 0,0-1 0,2 1 0,-2 21 0,-7 44 0,7-62 0,0 0 0,2 0 0,1 34 0,1-51 0,0 1 0,1-1 0,-1 1 0,1-1 0,0 0 0,0 1 0,1-1 0,-1 0 0,1 0 0,-1 0 0,1 0 0,0 0 0,0 0 0,0-1 0,0 1 0,1-1 0,3 4 0,0-2 0,-1-1 0,0 0 0,1 0 0,-1 0 0,1-1 0,0 0 0,0 0 0,0 0 0,7 0 0,11 1 0,0-2 0,0 0 0,47-6 0,-61 5 0,-1-1 0,0-1 0,1 0 0,-1 0 0,0-1 0,0 0 0,0 0 0,-1-1 0,1-1 0,-1 1 0,0-1 0,0-1 0,0 1 0,-1-1 0,0-1 0,0 1 0,0-1 0,-1 0 0,7-11 0,12-21 0,-1-1 0,-2-1 0,32-83 0,-6 14 0,-39 93 0,-9 17 0,0 0 0,0 0 0,1 0 0,-1 0 0,0 0 0,0 0 0,0 0 0,1 0 0,-1 0 0,0 0 0,0 0 0,1 0 0,-1 0 0,0 0 0,0 1 0,0-1 0,1 0 0,-1 0 0,0 0 0,0 0 0,0 0 0,0 0 0,1 1 0,-1-1 0,0 0 0,0 0 0,0 0 0,0 1 0,0-1 0,1 0 0,-1 0 0,0 0 0,0 1 0,0-1 0,0 0 0,0 0 0,0 0 0,0 1 0,0-1 0,8 39 0,-7-33 0,9 153 0,-3-19 0,-6-135-114,-1 0 1,2 0-1,-1 0 0,0 0 0,1 0 1,0 0-1,0-1 0,0 1 0,1-1 1,-1 1-1,5 5 0,12 8-6712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24575,'0'301'0,"0"-288"0,1-1 0,1 0 0,0 0 0,1 0 0,0 0 0,1-1 0,0 1 0,0-1 0,11 17 0,-13-24 0,0 0 0,0 0 0,0 0 0,1-1 0,0 0 0,-1 1 0,1-1 0,1 0 0,-1 0 0,0 0 0,1-1 0,-1 1 0,1-1 0,0 0 0,0 0 0,0 0 0,0-1 0,0 1 0,0-1 0,0 0 0,1 0 0,-1 0 0,0-1 0,1 1 0,-1-1 0,0 0 0,1-1 0,-1 1 0,8-2 0,-6 0 0,0-1 0,0 1 0,-1-1 0,1 0 0,0 0 0,-1 0 0,0-1 0,0 0 0,0 0 0,-1 0 0,1-1 0,-1 0 0,0 0 0,6-9 0,2-6 0,-1 0 0,14-38 0,2-3 0,-27 60 0,0 0 0,1 0 0,-1-1 0,1 1 0,0 0 0,-1 0 0,1 0 0,0 1 0,0-1 0,0 0 0,0 0 0,-1 0 0,1 0 0,0 1 0,2-2 0,-2 2 0,-1 0 0,1 0 0,-1 0 0,0 0 0,1 0 0,-1 0 0,1 1 0,-1-1 0,0 0 0,1 0 0,-1 0 0,0 1 0,1-1 0,-1 0 0,0 0 0,1 1 0,-1-1 0,0 0 0,1 1 0,-1-1 0,0 0 0,0 1 0,0-1 0,1 0 0,-1 1 0,0-1 0,0 0 0,0 1 0,0 0 0,7 40 0,-7 47 0,-2-66 0,2 0 0,0 1 0,1-1 0,2 0 0,7 33 0,-9-51 6,1 0-1,0 0 1,0 0-1,0 0 0,0 0 1,1-1-1,-1 1 1,1-1-1,0 0 1,0 1-1,0-1 1,1-1-1,-1 1 0,1 0 1,0-1-1,-1 0 1,1 0-1,0 0 1,0 0-1,0-1 1,8 3-1,4-1-302,0 0 0,0-1 0,0-1 0,25-1 0,-2-1-6529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1034 24575,'9'0'0,"0"0"0,0 0 0,1-1 0,-1 1 0,10-4 0,-17 4 0,-1 0 0,1-1 0,-1 1 0,1-1 0,-1 1 0,1-1 0,-1 1 0,0-1 0,1 0 0,-1 0 0,0 0 0,0 0 0,1 0 0,-1 0 0,0 0 0,0 0 0,0 0 0,0-1 0,-1 1 0,1 0 0,0-1 0,0 1 0,-1 0 0,1-1 0,-1 1 0,1-1 0,-1 1 0,0-1 0,1 1 0,-1-4 0,0 3 0,-1 0 0,0 0 0,1 0 0,-1 1 0,0-1 0,0 0 0,0 0 0,0 1 0,0-1 0,0 0 0,-1 1 0,1-1 0,0 1 0,-1 0 0,1-1 0,-1 1 0,0 0 0,1 0 0,-1 0 0,0 0 0,1 0 0,-1 1 0,0-1 0,0 0 0,0 1 0,0-1 0,0 1 0,-2 0 0,-9-3 0,0 1 0,-25-1 0,17 3 0,-1 0 0,1 2 0,0 1 0,-29 7 0,36-6 0,1 0 0,-1 1 0,1 0 0,0 1 0,0 0 0,0 1 0,-16 13 0,24-15 0,0 0 0,0 0 0,1 0 0,0 0 0,0 1 0,0 0 0,1 0 0,0 0 0,0 0 0,0 0 0,1 1 0,0-1 0,0 1 0,0 0 0,0 6 0,0 5 0,1 0 0,1 1 0,0-1 0,4 25 0,-3-39 0,0 0 0,-1 0 0,1 0 0,1 0 0,-1 0 0,0-1 0,1 1 0,0 0 0,0-1 0,0 0 0,4 6 0,-5-8 0,0 0 0,0 0 0,1 0 0,-1 0 0,0 0 0,0-1 0,1 1 0,-1 0 0,0-1 0,1 1 0,-1-1 0,1 1 0,-1-1 0,0 0 0,1 0 0,-1 1 0,1-1 0,-1 0 0,1 0 0,-1-1 0,1 1 0,-1 0 0,1 0 0,-1-1 0,0 1 0,1-1 0,-1 1 0,1-1 0,-1 1 0,0-1 0,0 0 0,1 0 0,-1 0 0,0 0 0,1-1 0,7-5 0,0 0 0,-1-1 0,0 0 0,-1-1 0,0 0 0,11-17 0,30-65 0,-48 90 0,120-300 0,-20-11 0,-90 279 0,22-69 0,-4-2 0,22-164 0,-50 266 0,-1 10 0,-4 31 0,-7 57 0,-7 577 0,20-491 0,-1-164-455,1-1 0,3 21 0,2-12-6371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4.50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84 14 24575,'-1'0'0,"1"0"0,-1 1 0,1-1 0,-1 0 0,1 1 0,-1-1 0,1 1 0,0-1 0,-1 1 0,1-1 0,-1 1 0,1-1 0,0 1 0,-1 0 0,1-1 0,0 1 0,0-1 0,0 1 0,-1 0 0,1-1 0,0 1 0,0-1 0,0 1 0,0 1 0,-2 21 0,2-20 0,-3 378 0,17-276 0,-9-80 0,-1 0 0,-2 0 0,0 43 0,-2-67 0,0 0 0,0 0 0,0 0 0,0 0 0,0 0 0,0 0 0,0 0 0,0 0 0,0 0 0,-1 0 0,1 0 0,0 0 0,-1 0 0,1 0 0,-1 0 0,1 0 0,-1 0 0,0 0 0,1 0 0,-1 0 0,0-1 0,0 1 0,1 0 0,-1-1 0,-1 2 0,0-2 0,1 0 0,0 0 0,0 0 0,0-1 0,0 1 0,0 0 0,-1-1 0,1 1 0,0-1 0,0 1 0,0-1 0,0 1 0,0-1 0,0 0 0,1 1 0,-1-1 0,0 0 0,-1-2 0,-4-3 0,0-2 0,0 1 0,1 0 0,-7-16 0,5 6 0,1-1 0,1-1 0,1 1 0,1 0 0,0-1 0,0-26 0,7-115 0,-3 149 0,-1 9 0,0 0 0,1-1 0,-1 1 0,0 0 0,1 0 0,0 1 0,-1-1 0,1 0 0,0 0 0,0 0 0,0 0 0,0 1 0,0-1 0,0 0 0,1 1 0,-1-1 0,1 1 0,-1-1 0,1 1 0,-1 0 0,1 0 0,0 0 0,0 0 0,-1 0 0,1 0 0,0 0 0,0 0 0,0 1 0,0-1 0,3 0 0,7-1 0,1 1 0,-1 1 0,0 0 0,17 1 0,14 0 0,-34-2 0,-1-1 0,1 0 0,-1 0 0,1-1 0,-1 0 0,0-1 0,0 0 0,-1 0 0,1 0 0,-1-1 0,0-1 0,0 1 0,0-1 0,-1 0 0,10-12 0,-6 6 0,-1-1 0,0 0 0,0-1 0,-2 0 0,0 0 0,0-1 0,8-30 0,-14 44 0,0-1 0,-1 0 0,1 0 0,-1 0 0,1 1 0,-1-1 0,0 0 0,0 0 0,0 0 0,0 0 0,0 0 0,0 0 0,0 1 0,-1-1 0,1 0 0,0 0 0,-1 0 0,0 0 0,0 1 0,1-1 0,-1 0 0,0 1 0,0-1 0,0 1 0,-1-1 0,-1-1 0,0 1 0,0 1 0,0-1 0,0 1 0,0 0 0,0 0 0,0 1 0,0-1 0,0 1 0,-1-1 0,1 1 0,0 0 0,0 0 0,0 0 0,-1 1 0,-2 0 0,2 0 0,1-1 0,0 1 0,-1 0 0,1 0 0,0 0 0,0 1 0,0-1 0,0 1 0,0 0 0,0 0 0,0 0 0,0 0 0,1 0 0,-1 0 0,1 1 0,0-1 0,0 1 0,0 0 0,0 0 0,0 0 0,0 0 0,1 0 0,-1 0 0,1 0 0,0 0 0,0 1 0,0-1 0,0 6 0,-2 8 0,2 1 0,0-1 0,1 0 0,3 25 0,-2-31 0,-1-7 0,0 0 0,1 0 0,-1 0 0,1 0 0,0 0 0,0 0 0,0-1 0,1 1 0,-1 0 0,1-1 0,0 1 0,0-1 0,0 0 0,1 1 0,-1-1 0,1 0 0,4 4 0,-3-5 0,0 1 0,1-1 0,0 1 0,-1-1 0,1-1 0,0 1 0,0-1 0,0 1 0,0-2 0,0 1 0,0 0 0,1-1 0,4 0 0,18 0-1365,-1-1-5461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24575,'-10'0'0,"2"0"0,7 0 0,9 0 0,12 0 0,7 0 0,9 0 0,4 0 0,-1 0 0,3 0 0,-2 0 0,-6 0-8191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 24575,'1'167'0,"-3"243"0,0-376 0,-2 0 0,-1 0 0,-2-1 0,-1 0 0,-2 0 0,-15 36 0,8-30 0,-2 0 0,-2-1 0,-1-1 0,-36 45 0,46-69 0,0 0 0,0-1 0,-1 0 0,-1-1 0,1-1 0,-2 0 0,0-1 0,0 0 0,0-1 0,-1-1 0,-17 5 0,4-3 0,-1-1 0,0-1 0,0-2 0,0-1 0,-42 0 0,57-4 0,0-1 0,0 0 0,0 0 0,0-2 0,1 0 0,-1 0 0,1-1 0,-18-8 0,26 9 0,0 0 0,0-1 0,0 0 0,0 0 0,0 0 0,1 0 0,0-1 0,0 0 0,0 0 0,0-1 0,1 1 0,0-1 0,0 0 0,1 0 0,-1 0 0,1-1 0,1 1 0,-1-1 0,-1-8 0,1 6 0,1 1 0,0-1 0,0 0 0,1 0 0,1 0 0,-1 0 0,1 0 0,1 0 0,0 0 0,0 1 0,0-1 0,1 0 0,1 0 0,-1 1 0,2-1 0,-1 1 0,1 0 0,0 0 0,1 0 0,7-9 0,5-3 0,1 2 0,0 0 0,2 1 0,0 1 0,1 0 0,0 2 0,1 0 0,1 2 0,33-13 0,25-6 0,126-28 0,2-2 0,-172 48 0,0 0 0,0 3 0,1 1 0,1 2 0,60-4 0,-72 11 0,6-1 0,32-3 0,-53 2 0,-1 0 0,1-1 0,-1 0 0,0-1 0,0 0 0,15-9 0,-12 6 0,-1 0 0,0-2 0,-1 0 0,0 0 0,-1-1 0,14-14 0,-20 18 0,0-1 0,-1 1 0,1-1 0,-1 0 0,-1-1 0,1 1 0,-1-1 0,-1 1 0,1-1 0,-1 0 0,0 0 0,-1 0 0,1-10 0,-2 12 0,0 1 0,1-1 0,-2 1 0,1-1 0,-1 1 0,0-1 0,0 1 0,0 0 0,-1-1 0,1 1 0,-6-9 0,5 11 0,0 0 0,0 0 0,-1 0 0,0 1 0,0-1 0,1 1 0,-1-1 0,-1 1 0,1 0 0,0 0 0,0 0 0,-1 1 0,1-1 0,-1 1 0,0 0 0,1 0 0,-1 0 0,-4-1 0,-21-1 0,1 1 0,-1 1 0,-37 4 0,27-1 0,33-2 0,0 0 0,0 1 0,0 0 0,0 0 0,0 0 0,0 1 0,1 0 0,-1 0 0,0 0 0,1 1 0,0 0 0,-1 0 0,1 0 0,0 0 0,1 1 0,-1 0 0,1 0 0,-1 0 0,1 1 0,1 0 0,-1-1 0,1 1 0,-1 0 0,1 1 0,-4 9 0,0 3 0,1 0 0,0 0 0,2 1 0,-5 37 0,7-46 0,1 1 0,1 0 0,0 0 0,1 0 0,0 0 0,0-1 0,1 1 0,1 0 0,-1-1 0,7 14 0,-6-19 0,1 1 0,0-1 0,0 0 0,0 0 0,1 0 0,-1 0 0,1-1 0,1 0 0,-1 0 0,0 0 0,1-1 0,0 0 0,0 0 0,0 0 0,0-1 0,0 1 0,0-2 0,1 1 0,8 1 0,14 1 0,-1-1 0,1-2 0,30-1 0,-48-1 0,141-2-1365,-119 2-5461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24575,'0'701'0,"0"-704"0,0-1 0,0 1 0,-1-1 0,1 1 0,-1 0 0,0-1 0,0 1 0,0 0 0,-1-1 0,1 1 0,-1 0 0,0 0 0,0 0 0,0 1 0,0-1 0,0 0 0,-4-3 0,1 2 0,-1-1 0,0 1 0,0 1 0,0-1 0,0 1 0,-1 0 0,1 0 0,-9-2 0,-7 0 0,0 0 0,0 1 0,-1 2 0,-32-1 0,49 3 0,0 0 0,0 0 0,0 1 0,-1-1 0,1 1 0,0 1 0,0-1 0,0 1 0,0 0 0,-6 3 0,9-3 0,1 0 0,-1 1 0,0-1 0,1 0 0,-1 1 0,1 0 0,0-1 0,0 1 0,0 0 0,0 0 0,0 0 0,0 1 0,1-1 0,0 0 0,0 1 0,0-1 0,0 0 0,0 1 0,0 5 0,-1 6 0,0 1 0,1 0 0,0 0 0,3 20 0,-2-32 0,1 0 0,-1-1 0,1 1 0,0 0 0,0-1 0,0 1 0,0-1 0,1 1 0,-1-1 0,1 0 0,0 0 0,0 0 0,0 0 0,0 0 0,1 0 0,-1 0 0,1-1 0,0 1 0,0-1 0,0 1 0,0-1 0,0 0 0,0-1 0,6 3 0,15 2 0,1-2 0,0 0 0,1-2 0,-1-1 0,0-1 0,31-4 0,2 1 0,69 2 0,81-4 0,-198 4 0,0 0 0,1-1 0,-1-1 0,-1 1 0,1-1 0,0-1 0,-1 0 0,1-1 0,-1 1 0,-1-2 0,1 1 0,-1-1 0,0-1 0,0 1 0,0-1 0,10-13 0,-10 9 0,0 1 0,0-1 0,-1-1 0,-1 1 0,0-1 0,-1 0 0,0-1 0,0 1 0,-2-1 0,0 0 0,0 0 0,1-20 0,-3 17 0,0-1 0,-1 1 0,-1 0 0,-4-23 0,5 35 0,-1 0 0,0 0 0,-1 0 0,1 0 0,-1 0 0,0 0 0,0 0 0,0 0 0,0 1 0,-1-1 0,1 1 0,-1 0 0,0-1 0,0 1 0,0 0 0,0 1 0,-1-1 0,1 1 0,-1-1 0,0 1 0,1 0 0,-6-1 0,0-1 0,-1 1 0,0 1 0,0 0 0,0 0 0,0 1 0,0 0 0,0 1 0,0 0 0,0 0 0,-1 1 0,-12 3 0,19-3 0,-1 1 0,0-1 0,1 1 0,-1 0 0,1 0 0,-1 0 0,1 0 0,0 1 0,0 0 0,0 0 0,1 0 0,-1 0 0,1 1 0,-1-1 0,1 1 0,0 0 0,0 0 0,1 0 0,-1 0 0,1 1 0,0-1 0,0 1 0,1-1 0,-1 1 0,0 6 0,-3 28 0,2 0 0,1 0 0,6 53 0,-1-31 0,-3-52 0,0 0 0,1-1 0,1 1 0,-1 0 0,1 0 0,1-1 0,0 1 0,0-1 0,1 1 0,7 11 0,-7-14 0,0-1 0,0 1 0,1-1 0,0-1 0,0 1 0,0-1 0,0 1 0,1-1 0,0-1 0,0 1 0,0-1 0,0 0 0,0-1 0,11 4 0,-3-2-136,1-1-1,0 0 1,0-1-1,0-1 1,0 0-1,1-1 1,-1 0-1,0-2 0,25-4 1,-17-2-6690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24575,'0'868'0,"1"-884"0,2 0 0,0-1 0,1 1 0,9-27 0,-3 13 0,23-71 0,5 1 0,89-165 0,-54 140 0,134-174 0,-189 275 0,-6 6 0,1 0 0,1 1 0,1 1 0,1 0 0,0 1 0,1 0 0,19-12 0,-35 26 0,0 0 0,0 1 0,0-1 0,0 0 0,0 1 0,0-1 0,0 0 0,0 1 0,0 0 0,0-1 0,0 1 0,0 0 0,1-1 0,-1 1 0,0 0 0,0 0 0,0 0 0,1 0 0,-1 0 0,0 0 0,0 0 0,0 0 0,0 1 0,0-1 0,1 0 0,-1 1 0,0-1 0,0 1 0,0-1 0,0 1 0,0 0 0,0-1 0,0 1 0,0 0 0,0 0 0,-1 0 0,1-1 0,0 1 0,0 0 0,-1 0 0,1 0 0,-1 0 0,1 0 0,-1 0 0,1 1 0,-1-1 0,1 0 0,-1 0 0,0 0 0,0 0 0,0 0 0,1 2 0,0 9 0,0-1 0,0 1 0,-1 0 0,-2 14 0,1-16 0,-1 29 0,0 10 0,-16 93 0,16-128 0,-2-1 0,0 1 0,-1 0 0,0-1 0,-1 0 0,-1 0 0,0-1 0,0 0 0,-1 0 0,-1-1 0,-11 13 0,0-9-1365,5-9-5461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24575,'0'1129'-1365,"0"-1088"-5461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24575,'-2'55'0,"1"-37"0,0 1 0,1-1 0,1 1 0,0-1 0,1 1 0,9 29 0,-10-44 0,0 0 0,1 0 0,0 0 0,0 0 0,0 0 0,0 0 0,1-1 0,0 1 0,-1-1 0,1 0 0,0 1 0,1-1 0,-1-1 0,0 1 0,1 0 0,0-1 0,-1 0 0,1 0 0,0 0 0,0 0 0,0-1 0,9 3 0,-7-4 0,0 1 0,0-1 0,0 0 0,1-1 0,-1 1 0,0-1 0,0-1 0,0 1 0,0-1 0,0 0 0,0 0 0,0-1 0,-1 1 0,1-1 0,9-8 0,4-6 0,-17 14 0,1 1 0,-1-1 0,1 0 0,0 1 0,0 0 0,0-1 0,0 1 0,0 0 0,1 1 0,4-3 0,-8 4 0,0 0 0,1 0 0,-1 0 0,0 0 0,1 0 0,-1 0 0,1 1 0,-1-1 0,0 0 0,1 0 0,-1 0 0,0 0 0,1 0 0,-1 1 0,0-1 0,1 0 0,-1 0 0,0 0 0,0 1 0,1-1 0,-1 0 0,0 1 0,0-1 0,1 0 0,-1 1 0,0-1 0,0 0 0,0 1 0,0-1 0,1 0 0,-1 1 0,0-1 0,0 0 0,0 1 0,0-1 0,0 1 0,1 16 0,-1-15 0,-1 15 0,-1 0 0,0 0 0,-1-1 0,-1 1 0,-1 0 0,-7 16 0,-47 97 0,55-122 0,-108 206 0,-31 64 0,138-268 0,-48 91 0,53-100 4,0 0-1,-1 1 0,1-1 0,-1 0 1,1 0-1,-1 0 0,0-1 1,1 1-1,-1 0 0,0 0 1,1 0-1,-1 0 0,0-1 0,0 1 1,0 0-1,0-1 0,0 1 1,0 0-1,0-1 0,0 0 1,0 1-1,0-1 0,-2 1 0,3-2-75,-1 0 0,1-1 0,0 1 0,-1 0-1,1 0 1,0 0 0,0-1 0,0 1-1,0 0 1,0 0 0,0 0 0,0-1 0,0 1-1,1 0 1,-1 0 0,0 0 0,1-1-1,-1 1 1,1-1 0,11-31-6754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39:2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24575,'9'0'0,"4"-5"0,4-1 0,0-14 0,1-9 0,7-9 0,4-3 0,2 6 0,-9 8 0,-17 10 0,-11 7-8191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1528 24575,'-1'-17'0,"2"0"0,-1 0 0,2 0 0,1 0 0,0 0 0,1 1 0,7-20 0,203-653 0,-198 618 0,-2-1 0,-3-1 0,-4 0 0,-3 0 0,-8-121 0,4 193 0,0-11 0,-1 0 0,-1 1 0,1-1 0,-2 1 0,1-1 0,-2 1 0,-9-22 0,13 32 0,0 1 0,-1-1 0,1 0 0,-1 0 0,1 0 0,-1 1 0,1-1 0,-1 0 0,0 0 0,1 1 0,-1-1 0,0 1 0,1-1 0,-1 0 0,0 1 0,0-1 0,0 1 0,0 0 0,1-1 0,-1 1 0,0 0 0,0 0 0,0-1 0,0 1 0,0 0 0,-1 0 0,1 1 0,-1-1 0,1 1 0,0-1 0,0 1 0,0 0 0,0 0 0,0 0 0,0 0 0,0 0 0,1 0 0,-1 0 0,0 0 0,0 0 0,1 0 0,-1 0 0,0 2 0,-4 8 0,1 1 0,0-1 0,-1 14 0,4-21 0,-52 200 0,-26 146 0,56-27 0,26 2 0,1-76 0,-4-176 0,4 1 0,2-1 0,29 125 0,107 313 0,-140-503 0,8 23 0,-2 0 0,-1 0 0,-2 1 0,-1-1 0,0 42 0,-4-70 0,0 1 0,0-1 0,-1 0 0,1 0 0,-1 0 0,0 0 0,0 0 0,0 0 0,0 0 0,0 0 0,-1 0 0,0 0 0,1 0 0,-1-1 0,0 1 0,0-1 0,0 1 0,-1-1 0,1 0 0,0 0 0,-1 0 0,0 0 0,1-1 0,-1 1 0,0 0 0,0-1 0,0 0 0,0 0 0,0 0 0,0 0 0,0 0 0,0-1 0,0 1 0,-1-1 0,1 0 0,0 0 0,-5-1 0,-2 1 0,-1-1 0,0-1 0,1 0 0,0 0 0,-1-1 0,1 0 0,0-1 0,0 0 0,1-1 0,-12-6 0,5-1 0,0-1 0,0 0 0,1-1 0,1-1 0,-19-25 0,-55-91 0,74 109 0,4 7 0,2-1 0,-1 0 0,2 0 0,0 0 0,1-1 0,-5-27 0,9 37 0,1 1 0,0 0 0,1 0 0,-1-1 0,1 1 0,1 0 0,-1-1 0,1 1 0,0 0 0,0 0 0,1 0 0,0 0 0,0 0 0,0 0 0,1 0 0,0 0 0,0 1 0,0 0 0,1-1 0,0 1 0,7-7 0,9-4 0,1 1 0,1 2 0,0 0 0,0 1 0,1 1 0,37-12 0,42-21 0,-78 32 0,2-3 0,0 2 0,1 0 0,0 2 0,1 1 0,0 1 0,48-8 0,-40 10-150,0-1 0,-1-2-1,43-18 1,-56 19-614,29-10-6062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1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24575,'4'84'0,"4"-1"0,3 0 0,23 81 0,-29-141 0,11 62 0,-5-27 0,1-1 0,37 102 0,-37-141 0,-11-18 0,-1 0 0,0 0 0,1 0 0,-1 0 0,0 0 0,0 0 0,1 0 0,-1 0 0,0 0 0,1 0 0,-1 0 0,0-1 0,0 1 0,1 0 0,-1 0 0,0 0 0,0 0 0,1 0 0,-1-1 0,0 1 0,0 0 0,0 0 0,1 0 0,-1-1 0,0 1 0,0 0 0,0 0 0,0-1 0,0 1 0,1 0 0,-1 0 0,0-1 0,0 1 0,0 0 0,0-1 0,0 1 0,0 0 0,7-44 0,-6 31 0,7-38 0,2 0 0,2 1 0,2 0 0,23-52 0,-26 75 0,1 1 0,2 1 0,0 0 0,2 1 0,0 0 0,2 1 0,1 1 0,41-37 0,-51 51-136,0 2-1,1 0 1,0 0-1,0 0 1,0 1-1,1 1 1,-1 0-1,1 0 0,16-2 1,4 1-6690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24575,'-1'2'0,"0"1"0,0 0 0,0 0 0,0 0 0,0-1 0,-1 1 0,1-1 0,-1 1 0,0-1 0,0 1 0,-3 3 0,-3 4 0,2-1 0,-24 33 0,-36 67 0,58-92 0,1-1 0,1 0 0,0 1 0,1 1 0,1-1 0,1 0 0,0 1 0,0 20 0,2-9 0,1 0 0,1 1 0,2-1 0,1 0 0,11 42 0,-13-63 0,1 0 0,-1-1 0,1 1 0,1-1 0,0 0 0,0 0 0,0 0 0,1 0 0,0-1 0,0 0 0,0 0 0,1 0 0,0-1 0,0 1 0,1-1 0,0-1 0,-1 0 0,1 0 0,1 0 0,-1 0 0,0-1 0,1-1 0,0 1 0,12 1 0,3 0 0,0-2 0,1-1 0,-1-1 0,0-1 0,1 0 0,-1-2 0,0-1 0,0-1 0,44-15 0,-42 10 0,0-1 0,0-1 0,-1-2 0,-1 0 0,0-1 0,-1-1 0,-1-1 0,25-25 0,-36 31 0,0-1 0,-1-1 0,-1 0 0,1 0 0,-2 0 0,0-1 0,-1 0 0,0-1 0,-1 1 0,4-19 0,-5 15 0,-1-1 0,-1 0 0,0 0 0,-1-1 0,-1 1 0,-1 0 0,-6-35 0,6 51 5,-1-1-1,1 1 1,0 0-1,-1-1 1,0 1-1,0 0 1,0 0-1,0 0 1,0 0-1,-1 1 1,1-1-1,-1 1 1,0-1-1,1 1 1,-1 0-1,0 0 1,0 0-1,-1 0 1,1 1-1,0-1 1,-1 1-1,1 0 1,-1 0-1,-4-1 1,-10-2-317,0 2 0,0-1 0,-26 2 0,39 1 82,-34-1-6596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5.49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256 0 24575,'3'5'0,"0"-1"0,-1 0 0,1 1 0,-1 0 0,0 0 0,-1-1 0,1 1 0,-1 0 0,0 0 0,1 6 0,4 41 0,-6-50 0,0-5 0,0-1 0,0-1 0,0 1 0,-1-1 0,1 0 0,-1 1 0,0-1 0,0 1 0,-1 0 0,1-1 0,-1 1 0,0 0 0,0 0 0,0 0 0,-1 0 0,-3-4 0,3 5 0,-1 0 0,1 0 0,-1 1 0,0 0 0,0-1 0,0 1 0,0 1 0,0-1 0,0 1 0,0-1 0,-1 1 0,1 1 0,0-1 0,-1 0 0,1 1 0,-6 0 0,6 0 0,0 0 0,0 0 0,1 0 0,-1 0 0,0 1 0,0-1 0,1 1 0,-1 0 0,1 0 0,-1 0 0,1 1 0,-1-1 0,1 1 0,-4 2 0,5-2 0,0 0 0,0 1 0,0-1 0,0 0 0,1 1 0,-1-1 0,1 1 0,0 0 0,0-1 0,0 1 0,0 0 0,0 0 0,1 0 0,-1 0 0,1-1 0,-1 1 0,1 0 0,1 5 0,-2 11 0,0-9 0,1 1 0,0-1 0,1 1 0,2 12 0,-2-21 0,-1 0 0,1 0 0,-1 0 0,1 0 0,0 0 0,0-1 0,-1 1 0,1 0 0,0 0 0,1-1 0,-1 1 0,0-1 0,0 1 0,1-1 0,-1 1 0,1-1 0,-1 0 0,1 0 0,0 0 0,0 0 0,-1 0 0,1 0 0,0 0 0,0 0 0,0-1 0,0 1 0,3 0 0,12 1 0,0 1 0,0 0 0,0 1 0,-1 1 0,31 13 0,-43-16 0,0 1 0,-1-1 0,1 1 0,0-1 0,-1 1 0,1 0 0,-1 0 0,0 0 0,0 1 0,0-1 0,0 1 0,-1 0 0,0 0 0,1 0 0,-1 0 0,-1 0 0,1 0 0,-1 0 0,1 1 0,-1-1 0,0 1 0,-1-1 0,1 0 0,-1 1 0,0 0 0,0-1 0,0 1 0,-2 4 0,2-6 0,-1 1 0,-1-1 0,1 0 0,0 0 0,-1 0 0,0 0 0,1 0 0,-1 0 0,0 0 0,-1-1 0,1 1 0,0-1 0,-1 1 0,0-1 0,1 0 0,-1 0 0,0 0 0,0 0 0,0-1 0,0 1 0,0-1 0,0 0 0,-1 0 0,-5 2 0,-10 1 0,1 0 0,-1-1 0,-20 1 0,35-4 0,-2 1 0,-18 1 0,1 0 0,-1-2 0,0-1 0,-35-5 0,58 6 4,0 0-1,1 0 0,-1 0 1,0 0-1,1 0 1,-1 0-1,0 0 0,1-1 1,-1 1-1,0 0 1,1-1-1,-1 1 0,0 0 1,1-1-1,-1 1 1,1-1-1,-1 1 0,1-1 1,-1 1-1,1-1 1,-1 1-1,1-1 0,0 1 1,-1-1-1,0-1 1,2 1-68,-1 1 1,0-1 0,1 0 0,-1 1 0,0-1-1,1 0 1,-1 1 0,1-1 0,-1 0 0,1 1-1,0-1 1,-1 1 0,1-1 0,-1 1 0,1 0-1,0-1 1,-1 1 0,1-1 0,0 1 0,0 0-1,-1 0 1,2-1 0,19-6-6763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24575,'0'-5'0,"0"8"0,0 9 0,0 6 0,0 11 0,0 14 0,0 4 0,0 0 0,0 1 0,0-3 0,0-4 0,10 1 0,2-8-8191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2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24575,'0'-5'0,"5"-2"0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768 867 24575,'0'-21'0,"-1"-1"0,0 1 0,-2 0 0,-8-33 0,10 47 0,-1 1 0,-1 0 0,1 0 0,-1 0 0,0 1 0,0-1 0,0 1 0,-1-1 0,0 1 0,0 0 0,0 1 0,-1-1 0,1 1 0,-1-1 0,0 2 0,-1-1 0,1 0 0,-1 1 0,-9-4 0,-2 1 0,-1 2 0,0 0 0,1 1 0,-1 0 0,-1 2 0,1 0 0,0 1 0,0 1 0,0 0 0,0 2 0,0 0 0,0 1 0,0 0 0,1 2 0,0 0 0,0 1 0,1 1 0,0 0 0,-16 12 0,10-3 0,0 1 0,2 0 0,0 2 0,1 1 0,-23 33 0,11-9 0,-46 91 0,69-118 0,1 1 0,1-1 0,0 1 0,2 1 0,0-1 0,-1 24 0,0 122 0,5-129 0,0 11 0,4 93 0,-4-135 0,1-1 0,0 0 0,0 0 0,0 0 0,0 0 0,1 0 0,0-1 0,-1 1 0,1 0 0,1-1 0,-1 1 0,0-1 0,1 0 0,0 0 0,0 0 0,0 0 0,0 0 0,0-1 0,1 1 0,-1-1 0,1 0 0,-1 0 0,1 0 0,0 0 0,0-1 0,0 0 0,0 1 0,0-1 0,0-1 0,8 2 0,3-1 0,-1-1 0,1 0 0,0-1 0,0 0 0,0-1 0,0-1 0,22-7 0,9-6 0,0-2 0,-1-1 0,-2-3 0,0-2 0,-1-1 0,-1-3 0,-2-1 0,-1-2 0,-1-1 0,-2-2 0,39-48 0,-42 42 0,-2-1 0,-2-2 0,-1 0 0,-3-2 0,-2-1 0,-1 0 0,-3-2 0,-2 0 0,-1-1 0,12-91 0,-17 45 0,-5-147 0,-24-91 0,17 491 0,1 253 0,4 418 0,-2-762 0,3 0 0,3-1 0,2 1 0,34 115 0,-11-81-1365,-21-63-5461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24575,'4'0'0,"3"4"0,8 12 0,8 3 0,-1 3 0,1-2 0,6-5 0,3-4 0,1-5 0,-6-3-8191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4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2 487 24575,'0'-4'0,"-1"1"0,1-1 0,1 1 0,-1-1 0,0 1 0,1-1 0,0 1 0,0-1 0,0 1 0,0 0 0,0 0 0,1-1 0,-1 1 0,1 0 0,0 0 0,0 0 0,0 1 0,0-1 0,1 0 0,-1 1 0,1-1 0,0 1 0,-1 0 0,1 0 0,0 0 0,0 0 0,0 1 0,1-1 0,4-1 0,26-11 0,2 2 0,-1 1 0,64-10 0,5-2 0,-76 17 0,-1-3 0,0 0 0,-1-1 0,0-2 0,33-19 0,-52 26 0,0 1 0,0-1 0,0-1 0,-1 1 0,0-1 0,0 0 0,0-1 0,-1 0 0,0 1 0,0-1 0,-1-1 0,0 1 0,0-1 0,-1 0 0,0 0 0,0 0 0,-1 0 0,0 0 0,0 0 0,-1-1 0,0 1 0,0-10 0,-1 15 0,-1 0 0,1 1 0,-1-1 0,1 0 0,-1 1 0,0-1 0,0 0 0,0 1 0,-1-1 0,1 1 0,0 0 0,-1-1 0,0 1 0,1 0 0,-1 0 0,0 0 0,0 0 0,0 1 0,-1-1 0,1 0 0,0 1 0,0-1 0,-1 1 0,1 0 0,-1 0 0,1 0 0,-1 0 0,-5-1 0,-7-1 0,-1 0 0,1 1 0,-29-1 0,41 3 0,-45-3 0,0 3 0,1 2 0,-53 8 0,91-7 0,0 0 0,1 0 0,-1 1 0,1 0 0,-1 0 0,1 1 0,1 0 0,-1 1 0,1-1 0,0 2 0,0-1 0,-7 9 0,1-1 0,1 2 0,1-1 0,0 2 0,-16 31 0,11-8 0,1 2 0,3-1 0,1 2 0,2 0 0,-6 63 0,13-87 0,0 1 0,2 0 0,0 1 0,5 34 0,-3-47 0,0 1 0,0-1 0,1 0 0,1-1 0,-1 1 0,1 0 0,0-1 0,1 0 0,0 0 0,0 0 0,0-1 0,1 0 0,0 0 0,8 7 0,4 1 0,1 0 0,0-2 0,1 0 0,1-1 0,0-1 0,0-1 0,1 0 0,41 9 0,-21-10 0,0-2 0,0-2 0,84-2 0,-108-3 0,27 1 0,0-3 0,0-1 0,60-15 0,-45 3-1365,-3 0-5461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40:4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24575,'0'-10'0,"0"2"0,0 12 0,0 14 0,0 10 0,0 4 0,0 7 0,0 1 0,0 4 0,0-1 0,0-4 0,0 3 0,0-3 0,0-2 0,0 2 0,0-1 0,0-7-8191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3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3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3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81 24575,'0'554'0,"-2"-719"0,6-212 0,-3 370 0,-1-1 0,1 0 0,1 1 0,-1-1 0,5-11 0,-5 17 0,0 0 0,0 0 0,1 0 0,-1 0 0,0 0 0,0 0 0,1 0 0,-1 1 0,1-1 0,0 1 0,0-1 0,-1 1 0,1 0 0,0-1 0,0 1 0,0 0 0,0 0 0,0 0 0,0 1 0,1-1 0,-1 1 0,0-1 0,4 0 0,18 0 0,0 0 0,0 1 0,1 2 0,-1 0 0,0 2 0,31 8 0,-52-10 0,1-1 0,-1 1 0,1 0 0,-1 0 0,0 0 0,0 1 0,0-1 0,0 1 0,0-1 0,0 1 0,-1 0 0,1 0 0,-1 0 0,0 1 0,0-1 0,0 0 0,-1 1 0,1-1 0,-1 1 0,1 0 0,-1 0 0,-1-1 0,2 6 0,-1-1 0,0 1 0,0 0 0,0 0 0,-1 0 0,-1 0 0,0-1 0,0 1 0,0 0 0,-5 11 0,5-17 0,0 0 0,-1 0 0,0 0 0,0 0 0,1-1 0,-2 1 0,1-1 0,0 0 0,0 1 0,-1-1 0,1 0 0,-1 0 0,0 0 0,1-1 0,-1 1 0,0-1 0,0 1 0,0-1 0,0 0 0,-5 1 0,-6 1 0,-1 0 0,0-1 0,-15 1 0,19-3 0,-125 3-1365,116-4-5461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3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29 24575,'-3'0'0,"1"1"0,0-1 0,-1 1 0,1-1 0,-1 1 0,1 0 0,0 0 0,0 0 0,0 0 0,-1 0 0,1 1 0,0-1 0,0 0 0,1 1 0,-1 0 0,0-1 0,0 1 0,1 0 0,-1 0 0,1 0 0,0 0 0,-1 0 0,1 0 0,0 1 0,0-1 0,1 0 0,-1 1 0,0-1 0,1 0 0,-1 5 0,-2 8 0,1-1 0,1 1 0,1 24 0,0-36 0,0 5 0,0 0 0,0 0 0,1-1 0,0 1 0,1 0 0,-1 0 0,2-1 0,5 14 0,-6-17 0,0-1 0,0 0 0,1 0 0,-1 0 0,1 0 0,0-1 0,0 1 0,0-1 0,0 1 0,0-1 0,0 0 0,1 0 0,-1-1 0,1 1 0,-1-1 0,1 0 0,0 0 0,0 0 0,7 1 0,19 2 0,1-2 0,-1-1 0,1-1 0,45-6 0,-71 5 0,0-1 0,0 0 0,0 0 0,0 0 0,0 0 0,0-1 0,-1 1 0,1-1 0,-1 0 0,0-1 0,0 1 0,0-1 0,0 0 0,0 0 0,-1 0 0,0 0 0,0-1 0,0 1 0,0-1 0,-1 0 0,0 1 0,0-1 0,0 0 0,-1-1 0,2-7 0,-1 6 0,-1 1 0,1-1 0,-2 1 0,1-1 0,-1 0 0,0 1 0,0-1 0,-1 1 0,0-1 0,0 1 0,0-1 0,-1 1 0,0-1 0,0 1 0,-1 0 0,0 0 0,0 0 0,0 0 0,-1 1 0,-7-9 0,5 10 0,0-1 0,-1 2 0,0-1 0,0 1 0,0 0 0,0 1 0,0-1 0,-1 1 0,1 1 0,-1 0 0,1 0 0,-9 0 0,-17-4 0,18 2 0,1-1 0,1 2 0,-1-1 0,0 2 0,1 0 0,-1 0 0,-25 3 0,39-2-31,-1 0 0,1 0 0,-1 0 0,1 0 0,0 0 0,-1 0 0,1 1 0,0-1 0,-1 0 0,1 0 0,-1 0 0,1 0 0,0 0 0,-1 0 0,1 1 0,0-1 0,-1 0 0,1 0 0,0 1 0,-1-1 0,1 0 0,0 0 0,0 1 0,-1-1-1,1 0 1,0 1 0,0-1 0,0 0 0,-1 1 0,1-1 0,0 0 0,0 1 0,0-1 0,0 1 0,0-1 0,0 0 0,0 1 0,0-1 0,0 0 0,0 1 0,0-1 0,0 1 0,0 0 0,5 5-6795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6.49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24575,'-1'98'0,"3"105"0,-3-200 0,1-1 0,1 0 0,-1 0 0,0 1 0,0-1 0,1 0 0,-1 0 0,1 0 0,0 1 0,0-1 0,0 0 0,0 0 0,0 0 0,0 0 0,0-1 0,1 1 0,-1 0 0,1 0 0,-1-1 0,1 1 0,0-1 0,-1 1 0,1-1 0,0 0 0,0 0 0,0 0 0,0 0 0,0 0 0,0 0 0,1 0 0,-1-1 0,0 1 0,0-1 0,0 1 0,1-1 0,-1 0 0,0 0 0,0 0 0,1 0 0,-1-1 0,0 1 0,0 0 0,1-1 0,-1 0 0,0 1 0,0-1 0,0 0 0,0 0 0,4-3 0,2-1 0,1-1 0,-1 0 0,0 0 0,-1 0 0,1-1 0,-1-1 0,-1 1 0,1-1 0,-1 0 0,-1 0 0,1-1 0,7-17 0,-3 2 0,-1 0 0,0-1 0,8-46 0,-18 192 0,1-50 0,0-1-1365,0-43-5461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24575,'0'-2'0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4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1542 13 24575,'1'-1'0,"-1"0"0,1 1 0,-1-1 0,0 1 0,1-1 0,-1 1 0,1-1 0,0 0 0,-1 1 0,1 0 0,-1-1 0,1 1 0,0-1 0,-1 1 0,1 0 0,0-1 0,-1 1 0,1 0 0,0 0 0,0 0 0,-1-1 0,1 1 0,0 0 0,0 0 0,23-3 0,-22 3 0,5 0 0,1 1 0,-1 0 0,0 0 0,0 1 0,1-1 0,-1 2 0,-1-1 0,1 1 0,0 0 0,-1 0 0,1 1 0,-1 0 0,0 0 0,0 0 0,0 1 0,-1 0 0,0 0 0,6 6 0,4 7 0,0 0 0,-1 1 0,-1 1 0,16 29 0,-26-43 0,0 1 0,-1 0 0,0 1 0,0-1 0,-1 0 0,0 1 0,1 12 0,-4 57 0,0-29 0,0-27 0,0 0 0,-1-1 0,-1 1 0,-1 0 0,-13 32 0,6-17 0,7-14 0,1 0 0,1 1 0,1 0 0,1-1 0,3 46 0,0-43 0,-2 1 0,0-1 0,-2 1 0,-7 35 0,4-41 0,1-1 0,1 1 0,1 0 0,-1 25 0,3-39 0,1-1 0,-1 1 0,1-1 0,-1 1 0,2-1 0,-1 1 0,0-1 0,1 0 0,0 1 0,1-1 0,-1 0 0,1-1 0,0 1 0,0 0 0,0-1 0,1 1 0,-1-1 0,1 0 0,0 0 0,5 3 0,-9-7 0,-1 0 0,1 0 0,0 0 0,0 0 0,0 0 0,0 0 0,-1 0 0,1 0 0,0 0 0,0 0 0,0 0 0,0 0 0,-1 0 0,1 0 0,0 0 0,0 0 0,0 1 0,0-1 0,0 0 0,0 0 0,-1 0 0,1 0 0,0 0 0,0 0 0,0 1 0,0-1 0,0 0 0,0 0 0,0 0 0,0 0 0,0 1 0,0-1 0,0 0 0,0 0 0,0 0 0,0 0 0,0 1 0,0-1 0,0 0 0,0 0 0,0 0 0,0 0 0,0 1 0,0-1 0,0 0 0,0 0 0,0 0 0,0 0 0,0 1 0,0-1 0,0 0 0,0 0 0,0 0 0,1 0 0,-1 0 0,0 0 0,0 1 0,0-1 0,0 0 0,0 0 0,0 0 0,1 0 0,-1 0 0,0 0 0,0 0 0,-25 3 0,21-3 0,-1 0 0,1 1 0,0-1 0,0 1 0,-1 0 0,1 0 0,-6 2 0,8-1 0,1 0 0,-1 0 0,0 0 0,1 1 0,0-1 0,-1 0 0,1 1 0,0-1 0,0 1 0,1-1 0,-1 1 0,0-1 0,1 1 0,0-1 0,-1 6 0,3 46 0,-1-34 0,0 0 0,0 0 0,2 0 0,5 24 0,-5-35 0,-1-1 0,2 1 0,-1-1 0,1 0 0,0 0 0,1 0 0,0-1 0,0 1 0,10 9 0,33 26 0,-37-35 0,-1 0 0,-1 1 0,1 0 0,-1 0 0,-1 1 0,13 19 0,-20-27 0,1-1 0,-1 1 0,0 0 0,-1 0 0,1 0 0,0 0 0,0 0 0,-1 1 0,1-1 0,-1 0 0,0 0 0,0 0 0,0 0 0,0 1 0,0-1 0,0 0 0,-1 0 0,0 3 0,1-4 0,-1 1 0,0-1 0,0 1 0,0-1 0,0 0 0,-1 0 0,1 1 0,0-1 0,0 0 0,-1 0 0,1 0 0,-1 0 0,1-1 0,-1 1 0,1 0 0,-1-1 0,0 1 0,-1 0 0,-11 1 0,1 0 0,0-1 0,0 0 0,-26-3 0,16 1 0,-465-2 0,469 5 0,-1 0 0,1 2 0,-1 0 0,1 1 0,-37 14 0,36-11 0,0-1 0,-1-1 0,0-1 0,-39 5 0,-70 4 0,79-7 0,-61 1 0,-40-7 0,-182-4 0,262-4 70,-25 0-1505,78 6-5391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2:5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 24575,'-2'-2'0,"-4"8"0,-3 10 0,3 12 0,1 1 0,2 0 0,0 0 0,2 0 0,5 47 0,-2 2 0,-2-20-1365,0-43-5461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74 24575,'0'-3'0,"1"1"0,-1-1 0,0 1 0,1-1 0,-1 1 0,1-1 0,0 1 0,0 0 0,0-1 0,0 1 0,0 0 0,0 0 0,0 0 0,1 0 0,-1 0 0,1 0 0,0 0 0,3-3 0,-1 2 0,0 0 0,0 1 0,1-1 0,-1 1 0,1 0 0,-1 0 0,1 0 0,0 1 0,5-1 0,-1 0 0,-1 1 0,1 0 0,0 0 0,-1 1 0,1 0 0,0 1 0,-1 0 0,1 0 0,-1 1 0,16 4 0,-19-4 0,-1 1 0,1-1 0,-1 1 0,1-1 0,-1 1 0,0 0 0,0 1 0,-1-1 0,1 1 0,-1 0 0,1 0 0,-1 0 0,0 0 0,-1 0 0,1 1 0,-1-1 0,0 1 0,3 7 0,-3-1 0,0 0 0,0 1 0,-1-1 0,0 1 0,-1-1 0,-1 1 0,-1 13 0,1-22 0,0 0 0,0-1 0,0 1 0,0 0 0,-1-1 0,1 1 0,-1-1 0,1 1 0,-1-1 0,0 1 0,0-1 0,0 0 0,0 0 0,-1 0 0,1 0 0,0-1 0,-1 1 0,1-1 0,-1 1 0,0-1 0,0 0 0,1 0 0,-1 0 0,-3 1 0,-6 1 0,0 0 0,0 0 0,0-1 0,-19 0 0,11-1 0,1-2 0,-27-4 0,41 5 0,-1-1 0,0 0 0,1-1 0,-1 1 0,1-1 0,0 0 0,-1 0 0,1-1 0,0 0 0,0 0 0,0 0 0,-4-4 0,2-5-1365,5 2-5461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61 24575,'-1'0'0,"0"1"0,1-1 0,-1 0 0,1 1 0,-1-1 0,0 1 0,1-1 0,-1 1 0,1 0 0,0-1 0,-1 1 0,1-1 0,-1 1 0,1 0 0,0-1 0,-1 1 0,1 0 0,0 0 0,0-1 0,0 1 0,-1 0 0,1-1 0,0 1 0,0 1 0,-3 22 0,3-23 0,-1 16 0,-1-4 0,0 1 0,2-1 0,0 1 0,0 0 0,1-1 0,5 23 0,-5-34 0,0 0 0,0 0 0,0-1 0,0 1 0,1 0 0,-1-1 0,1 1 0,-1-1 0,1 1 0,0-1 0,-1 0 0,1 0 0,0 0 0,0 0 0,0 0 0,0 0 0,0 0 0,0 0 0,0-1 0,0 1 0,0-1 0,0 0 0,4 1 0,8-1 0,-1 1 0,24-4 0,-17 2 0,-4 0 0,-1 0 0,1-1 0,-1-1 0,0 0 0,0-1 0,0 0 0,0-1 0,-1-1 0,1 0 0,-2-1 0,18-12 0,-28 16 0,0 0 0,0 0 0,0 0 0,0-1 0,0 0 0,-1 1 0,0-1 0,1 0 0,-2 0 0,1 0 0,0 0 0,-1-1 0,0 1 0,1 0 0,-2-1 0,1 1 0,-1-1 0,1 1 0,-1-1 0,0 1 0,-2-8 0,2 7 0,-1 0 0,1 1 0,-1-1 0,-1 1 0,1-1 0,-1 1 0,1-1 0,-1 1 0,0 0 0,-1 0 0,1 0 0,-1 0 0,0 0 0,0 1 0,0-1 0,0 1 0,-1 0 0,1 0 0,-1 0 0,-5-3 0,-3 2-45,1 0 0,-1 1 0,0 1 0,0 0-1,0 0 1,0 1 0,0 1 0,-1 0 0,-11 2 0,2-1-869,5-1-5912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24575,'5'-4'0,"2"-3"-8191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24575,'0'-5'0,"0"-4"0,0-3 0,0-4 0,0-1 0,0-2 0,0 0 0,0 1-8191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24575,'-3'0'0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6.89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24575,'0'7'0,"0"6"0,0 11 0,0 7 0,0 6 0,0 3 0,0-1 0,0 0 0,0-5 0,0-5 0,0-9-8191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0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24575,'-2'90'0,"-1"-32"0,10 105 0,-7-162 0,0 0 0,0 0 0,0 0 0,1 0 0,-1 0 0,0 0 0,0 0 0,1 0 0,-1 0 0,0 0 0,1 0 0,-1 0 0,1 0 0,0 0 0,-1 0 0,2 1 0,-1-2 0,-1 0 0,0 0 0,1 0 0,-1 0 0,1 0 0,-1 0 0,0 0 0,1-1 0,-1 1 0,1 0 0,-1 0 0,0 0 0,1-1 0,-1 1 0,0 0 0,1 0 0,-1-1 0,0 1 0,1 0 0,-1-1 0,0 1 0,0 0 0,0-1 0,1 1 0,-1 0 0,0-1 0,0 0 0,18-40 0,-16 34 0,32-87 36,21-57-1437,-41 119-5425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9:43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49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7.81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385 24 24575,'0'10'0,"-1"-7"0,1 0 0,0 0 0,-1 0 0,2 0 0,-1 0 0,0 0 0,0 0 0,1 0 0,0 0 0,-1-1 0,1 1 0,2 4 0,-2-8 0,-1 0 0,1 0 0,0 1 0,-1-1 0,1 0 0,-1 0 0,1 0 0,-1 0 0,0 0 0,0 0 0,1 0 0,-1 0 0,0 0 0,0 0 0,0 0 0,0 0 0,0-2 0,0 0 0,-1 1 0,1-1 0,-1 1 0,1-1 0,-1 1 0,0-1 0,0 1 0,0-1 0,0 1 0,-1 0 0,1 0 0,0-1 0,-1 1 0,0 0 0,0 0 0,1 0 0,-1 1 0,0-1 0,0 0 0,-1 1 0,1-1 0,0 1 0,0 0 0,-1 0 0,1 0 0,-1 0 0,1 0 0,-1 0 0,1 1 0,-1-1 0,0 1 0,1 0 0,-1 0 0,1 0 0,-4 0 0,2 0 0,0 0 0,-1 1 0,1-1 0,0 1 0,-1 0 0,1 0 0,0 0 0,0 0 0,0 1 0,0 0 0,0 0 0,0 0 0,1 0 0,-1 1 0,1-1 0,-1 1 0,1 0 0,0 0 0,0 0 0,0 0 0,-2 5 0,1-2 0,1 1 0,0 1 0,0-1 0,1 0 0,0 1 0,0-1 0,1 1 0,0 0 0,0-1 0,1 1 0,1 15 0,-1-18 0,1-1 0,0 1 0,0-1 0,0 0 0,1 1 0,-1-1 0,1 0 0,0 0 0,0 0 0,0 0 0,1 0 0,0-1 0,-1 1 0,1-1 0,1 1 0,-1-1 0,0 0 0,1 0 0,-1-1 0,1 1 0,6 2 0,3 1 0,1-2 0,-1 0 0,1 0 0,0-1 0,0-1 0,22 1 0,32 6 0,-65-9 0,0 1 0,0 0 0,0 0 0,0 1 0,0-1 0,-1 0 0,1 1 0,0 0 0,-1 0 0,1-1 0,-1 2 0,0-1 0,0 0 0,1 0 0,-1 1 0,-1-1 0,1 1 0,0-1 0,-1 1 0,1 0 0,1 4 0,-2-3 0,0 0 0,1 1 0,-2-1 0,1 0 0,0 0 0,-1 1 0,0-1 0,0 0 0,0 1 0,-1-1 0,1 0 0,-1 0 0,0 1 0,0-1 0,-3 5 0,3-6 0,0-1 0,0 0 0,-1-1 0,1 1 0,-1 0 0,1 0 0,-1-1 0,0 1 0,0 0 0,0-1 0,0 0 0,0 0 0,0 1 0,0-1 0,0 0 0,0-1 0,0 1 0,-1 0 0,-2 0 0,-48 5 0,47-5 0,-382-4 0,370 1-1365,6-1-5461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39.35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3 24575,'2'34'0,"2"0"0,1 0 0,10 36 0,-3-18 0,-6-168 0,-5 108 0,1 1 0,-1 0 0,2-1 0,-1 1 0,1 0 0,0 0 0,0 0 0,1 0 0,0 1 0,0 0 0,8-10 0,-10 15 0,0-1 0,-1 1 0,1-1 0,0 1 0,0-1 0,0 1 0,0 0 0,0 0 0,0 0 0,0 0 0,0 0 0,0 1 0,0-1 0,0 1 0,1-1 0,-1 1 0,3 0 0,-2 0 0,0 1 0,-1-1 0,1 1 0,0 0 0,-1 0 0,1 0 0,0 1 0,-1-1 0,0 0 0,1 1 0,-1 0 0,0-1 0,0 1 0,0 0 0,0 0 0,0 0 0,2 4 0,3 3 0,-1 1 0,0-1 0,-1 1 0,0 0 0,-1 0 0,0 1 0,-1-1 0,3 12 0,-2-1 0,0 1 0,-2 0 0,0 23 0,-2-50 0,0 0 0,1-1 0,0 1 0,-1 0 0,2 0 0,-1 0 0,1 0 0,-1 0 0,1 0 0,1 1 0,-1-1 0,1 0 0,-1 1 0,1 0 0,1 0 0,-1 0 0,1 0 0,-1 0 0,1 1 0,0-1 0,0 1 0,1 0 0,-1 0 0,0 1 0,1-1 0,0 1 0,0 0 0,0 0 0,0 1 0,0 0 0,0-1 0,8 1 0,-11 0 0,0 1 0,0 0 0,1 0 0,-1 0 0,0 0 0,0 0 0,1 0 0,-1 1 0,0-1 0,0 1 0,0 0 0,0-1 0,0 1 0,0 0 0,0 0 0,0 0 0,0 1 0,0-1 0,0 0 0,-1 1 0,1-1 0,-1 1 0,1-1 0,1 4 0,-1-1 0,0 1 0,0 0 0,-1 0 0,1-1 0,-1 1 0,0 0 0,-1 0 0,1 0 0,-1 0 0,-1 6 0,1 21-682,-5 40-1,2-52-6143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0.09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67 82 24575,'-7'7'0,"1"1"0,0 0 0,1 0 0,0 1 0,0 0 0,1 0 0,0 0 0,1 0 0,0 0 0,0 1 0,1 0 0,0-1 0,1 1 0,0 0 0,0 0 0,1 0 0,0-1 0,4 19 0,-4-26 0,1 1 0,-1-1 0,1 0 0,0 1 0,0-1 0,0 0 0,0 0 0,0 0 0,0 1 0,0-1 0,1 0 0,-1-1 0,1 1 0,0 0 0,-1 0 0,1-1 0,0 1 0,0-1 0,0 1 0,0-1 0,0 0 0,1 0 0,-1 0 0,0 0 0,1 0 0,-1 0 0,5 0 0,5 1 0,0-1 0,0 0 0,0-1 0,18-2 0,-11 1 0,-12 0 0,-1 0 0,0 0 0,0-1 0,0 0 0,0 0 0,-1 0 0,1-1 0,0 0 0,-1 0 0,0 0 0,0-1 0,0 0 0,0 0 0,0 0 0,-1 0 0,0-1 0,0 0 0,0 0 0,0 0 0,-1 0 0,5-9 0,-3 3 0,0 1 0,0-1 0,-1 1 0,0-1 0,-1 0 0,0-1 0,-1 1 0,-1 0 0,1-1 0,-2-22 0,-1 29 0,0 1 0,0 0 0,-1 0 0,1 0 0,-1 0 0,0 0 0,-1 0 0,1 0 0,0 0 0,-1 1 0,0 0 0,0-1 0,0 1 0,0 0 0,-1 0 0,1 1 0,-1-1 0,1 1 0,-1-1 0,0 1 0,0 0 0,0 1 0,-7-3 0,1 1 0,1-1 0,-1 2 0,0 0 0,0 0 0,0 0 0,0 1 0,0 1 0,0 0 0,-14 1 0,18 0-41,0 1 0,0-1-1,0 1 1,1 0-1,-1 0 1,0 1 0,1-1-1,0 1 1,0 0 0,-1 1-1,2-1 1,-1 1-1,0 0 1,1 0 0,0 1-1,0 0 1,0-1 0,0 1-1,1 0 1,0 1-1,0-1 1,0 0 0,1 1-1,0 0 1,0-1 0,0 1-1,1 0 1,0 0-1,0 0 1,0 0 0,1 0-1,0 11 1,3-1-6785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1.17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 17 24575,'0'44'0,"-1"-10"0,5 45 0,-4-79 0,0 1 0,-1 0 0,1 0 0,1 0 0,-1-1 0,0 1 0,0 0 0,0 0 0,0 0 0,0-1 0,1 1 0,-1 0 0,0 0 0,1-1 0,-1 1 0,1 0 0,-1-1 0,1 1 0,-1 0 0,1-1 0,-1 1 0,1-1 0,-1 1 0,1-1 0,0 1 0,1 0 0,-1-1 0,0 0 0,-1-1 0,1 1 0,0 0 0,0-1 0,0 1 0,0-1 0,0 1 0,0-1 0,0 1 0,-1-1 0,1 1 0,0-1 0,0 0 0,-1 0 0,1 1 0,1-3 0,27-44 0,-26 42 0,7-12 0,0 0 0,1 1 0,14-16 0,-22 28 0,1 0 0,-1 0 0,1 0 0,0 1 0,0-1 0,1 1 0,-1 0 0,1 0 0,0 1 0,-1-1 0,1 1 0,0 0 0,1 0 0,-1 1 0,0 0 0,6-1 0,-9 2 0,0 0 0,0 0 0,0 0 0,0 1 0,-1-1 0,1 1 0,0 0 0,0-1 0,-1 1 0,1 0 0,0 0 0,-1 0 0,1 0 0,-1 0 0,1 0 0,-1 1 0,1-1 0,-1 1 0,0-1 0,0 1 0,0-1 0,0 1 0,0-1 0,0 1 0,0 0 0,0 0 0,-1-1 0,1 1 0,-1 0 0,1 0 0,-1 0 0,0 0 0,1 0 0,-1 2 0,1 10 0,0 1 0,-1 0 0,-2 20 0,1-21 0,-2 9 0,0-1 0,-1 0 0,-1 0 0,-1 0 0,-14 33 0,-57 100 0,68-138 0,-25 34-1365,21-36-5461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2.47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16 24575,'65'-11'0,"536"6"0,-327 7 0,140-2-1365,-392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58:4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24575,'14'1'0,"0"1"0,1 0 0,-2 1 0,1 0 0,18 8 0,-19-6 0,0-1 0,1-1 0,-1 0 0,1 0 0,25 0 0,471-4-1365,-500 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3.49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242 0 24575,'0'7'0,"-4"9"0,-3 13 0,-5 12 0,-6 16 0,-4 11 0,-6 10 0,-2 3 0,0 6 0,5-1 0,1-9 0,6-9 0,6-16 0,4-11 0,4-12-8191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3.89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24575,'2'0'0,"3"0"0,3 0 0,5 0 0,4 0 0,13 0 0,9 0 0,3 0 0,2 0 0,-4 0 0,-2 0 0,-8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4.71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82 161 24575,'0'-1'0,"0"-1"0,1 1 0,-1 0 0,0 0 0,1 0 0,-1 0 0,1 0 0,-1 0 0,1 0 0,-1 0 0,1 0 0,0 0 0,0 0 0,-1 0 0,1 0 0,0 1 0,0-1 0,0 0 0,0 1 0,0-1 0,0 0 0,0 1 0,0-1 0,0 1 0,0-1 0,0 1 0,0 0 0,0 0 0,2-1 0,42-4 0,-28 4 0,-10 0 0,1 0 0,-1 0 0,0-1 0,1 0 0,-1-1 0,0 0 0,0 0 0,0 0 0,-1-1 0,1 0 0,-1 0 0,0 0 0,0-1 0,0 0 0,-1 0 0,0-1 0,0 1 0,0-1 0,0 0 0,-1-1 0,5-9 0,-8 15 0,-1 1 0,1-1 0,-1 0 0,0 0 0,1 0 0,-1 0 0,0 1 0,1-1 0,-1 0 0,0 0 0,0 0 0,0 0 0,0 0 0,0 0 0,0 0 0,0 0 0,0 0 0,0 0 0,0 1 0,0-1 0,-1 0 0,1 0 0,0 0 0,-1 0 0,1 0 0,0 0 0,-1 1 0,1-1 0,-1 0 0,0 0 0,1 1 0,-1-1 0,0 0 0,1 1 0,-1-1 0,0 1 0,1-1 0,-1 1 0,0-1 0,0 1 0,0-1 0,0 1 0,0 0 0,1 0 0,-1-1 0,0 1 0,0 0 0,0 0 0,0 0 0,0 0 0,-1 0 0,-5-1 0,0 1 0,1 0 0,-1 0 0,0 1 0,-12 2 0,5 1 0,1 1 0,0 0 0,0 0 0,0 2 0,1-1 0,0 2 0,0-1 0,1 2 0,0-1 0,0 2 0,1-1 0,0 1 0,1 1 0,0 0 0,0 0 0,1 1 0,1 0 0,0 0 0,1 1 0,0 0 0,1 0 0,0 0 0,-3 20 0,7-30 0,1-1 0,0 1 0,-1-1 0,1 1 0,0-1 0,0 1 0,1-1 0,-1 1 0,0-1 0,1 1 0,0-1 0,-1 1 0,1-1 0,0 0 0,0 1 0,0-1 0,1 0 0,-1 0 0,1 0 0,-1 0 0,3 3 0,-1-3 0,1 0 0,-1 1 0,1-1 0,-1-1 0,1 1 0,-1 0 0,1-1 0,0 0 0,0 0 0,0 0 0,0 0 0,5 0 0,7-1 0,0 0 0,0 0 0,0-2 0,0 0 0,26-7 0,17-9-1365,-1-4-5461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5.11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133 0 24575,'0'3'0,"0"2"0,-2 8 0,-4 7 0,1 11 0,-10 6 0,0-1 0,-2 0 0,-1-1 0,2-5 0,1-5 0,4-2 0,3-3 0,3-5-8191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6:45.95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1 137 24575,'24'0'0,"0"-1"0,0-1 0,43-10 0,-60 10 0,1 0 0,-1 0 0,0-1 0,0 0 0,0 0 0,0 0 0,-1-1 0,1 0 0,-1-1 0,0 1 0,0-1 0,-1 0 0,1-1 0,-1 1 0,0-1 0,4-6 0,-8 10 0,0 0 0,0 0 0,-1 0 0,1 0 0,0 0 0,-1 0 0,1 0 0,-1 0 0,0 0 0,0 0 0,0 0 0,0 0 0,0 0 0,0 0 0,0 0 0,-1 0 0,0-2 0,1 3 0,0 0 0,0 1 0,-1-1 0,1 1 0,0-1 0,0 1 0,-1 0 0,1-1 0,-1 1 0,1-1 0,0 1 0,-1-1 0,1 1 0,-1 0 0,1-1 0,-1 1 0,1 0 0,-1 0 0,1-1 0,-1 1 0,1 0 0,-1 0 0,0 0 0,-1 0 0,1 0 0,0 0 0,0 0 0,-1 0 0,1 1 0,0-1 0,0 0 0,0 1 0,-1 0 0,1-1 0,0 1 0,0-1 0,0 1 0,0 0 0,-1 1 0,-5 4 0,1 0 0,0 1 0,1-1 0,-1 2 0,2-1 0,-1 0 0,1 1 0,-6 12 0,1 3 0,-12 42 0,19-58 0,0 1 0,0-1 0,1 0 0,0 1 0,0 0 0,1-1 0,0 1 0,2 12 0,-2-18 0,1 1 0,0-1 0,0 0 0,0 1 0,0-1 0,0 0 0,1 0 0,-1 0 0,1 0 0,-1 0 0,1 0 0,0 0 0,0 0 0,0-1 0,0 1 0,0-1 0,0 1 0,0-1 0,0 0 0,1 0 0,-1 0 0,0 0 0,1 0 0,-1 0 0,1-1 0,-1 1 0,1-1 0,4 0 0,44 4 23,83-6 0,-51 0-1434,-51 2-5415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5.69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96 24575,'0'51'0,"1"55"0,-1-105 0,0 1 0,0-1 0,0 0 0,0 0 0,0 1 0,0-1 0,1 0 0,-1 1 0,0-1 0,1 0 0,-1 0 0,0 0 0,1 1 0,0-1 0,-1 0 0,1 0 0,0 0 0,0 0 0,-1 0 0,1 0 0,2 1 0,-2-2 0,0 0 0,0 0 0,0 0 0,-1 0 0,1 0 0,0-1 0,0 1 0,0 0 0,0-1 0,0 1 0,-1-1 0,1 1 0,0-1 0,0 1 0,-1-1 0,1 0 0,0 1 0,-1-1 0,1 0 0,-1 1 0,1-1 0,0-1 0,7-9 0,0-1 0,9-20 0,-16 30 0,10-22 0,43-75 0,-48 90 0,0 0 0,1 0 0,0 1 0,0 0 0,1 0 0,0 1 0,0 0 0,12-7 0,-18 13 0,-1 0 0,1 0 0,-1 0 0,1 0 0,0 0 0,0 0 0,0 1 0,-1-1 0,1 1 0,0-1 0,0 1 0,0 0 0,0-1 0,0 1 0,0 0 0,0 0 0,0 1 0,3 0 0,-4-1 0,1 1 0,-1 0 0,0 0 0,0 0 0,1 0 0,-1 0 0,0 0 0,0 0 0,0 0 0,0 1 0,0-1 0,0 0 0,-1 1 0,1-1 0,0 0 0,-1 1 0,1-1 0,0 3 0,1 7 0,0 1 0,0-1 0,-1 1 0,-1 22 0,-1-23 0,-1 100 0,22-140 0,-18 25 0,9-14 0,1 0 0,16-18 0,-26 32 0,1 1 0,0-1 0,1 1 0,-1 0 0,1 0 0,-1 0 0,1 0 0,0 1 0,0-1 0,0 1 0,1 0 0,-1 1 0,0-1 0,1 1 0,-1-1 0,8 0 0,-10 2 0,0 1 0,-1-1 0,1 0 0,-1 1 0,1-1 0,-1 1 0,1-1 0,-1 1 0,1 0 0,-1 0 0,0 0 0,1 0 0,-1 0 0,0 0 0,0 0 0,1 0 0,-1 0 0,0 0 0,0 1 0,0-1 0,-1 0 0,1 1 0,0-1 0,0 1 0,-1-1 0,1 1 0,-1-1 0,1 1 0,-1 2 0,3 6 0,-2 1 0,1-1 0,-1 14 0,-1-19 0,-2 59-3,0-52-167,1 1 0,0 0 0,1 0-1,1 0 1,0 0 0,1 0-1,5 20 1,-1-21-6656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6.49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14 33 24575,'-1'1'0,"0"0"0,1-1 0,-1 1 0,0-1 0,0 1 0,1 0 0,-1 0 0,0-1 0,1 1 0,-1 0 0,1 0 0,-1 0 0,1 0 0,0 0 0,-1 0 0,1-1 0,0 1 0,-1 0 0,1 0 0,0 0 0,0 0 0,0 0 0,0 2 0,-2 29 0,2-30 0,-1 129 0,2-129 0,-1 0 0,1 0 0,-1 0 0,1 0 0,0 0 0,0 0 0,-1 0 0,1 0 0,1 0 0,-1 0 0,0-1 0,0 1 0,1 0 0,-1-1 0,1 1 0,-1-1 0,1 0 0,0 1 0,-1-1 0,1 0 0,0 0 0,0 0 0,0 0 0,0 0 0,0-1 0,0 1 0,0 0 0,0-1 0,0 0 0,1 1 0,-1-1 0,3 0 0,9 1 0,1-1 0,-1-1 0,24-3 0,-29 3 0,-3 0 0,1-1 0,0 0 0,-1 0 0,1 0 0,-1-1 0,0 0 0,0 0 0,0 0 0,0-1 0,0 0 0,-1 0 0,0-1 0,0 1 0,0-1 0,0 0 0,-1-1 0,5-7 0,-3 5 0,-1-1 0,0 0 0,0-1 0,-1 1 0,-1-1 0,1 0 0,-2 0 0,1 0 0,-1 0 0,-1 0 0,1-11 0,-2 19 0,0-1 0,0 1 0,-1 0 0,1-1 0,-1 1 0,1 0 0,-1-1 0,0 1 0,1 0 0,-1 0 0,0 0 0,-1 0 0,1 0 0,0 0 0,0 0 0,-1 0 0,1 0 0,-1 1 0,0-1 0,0 1 0,1-1 0,-1 1 0,0-1 0,0 1 0,0 0 0,0 0 0,-1 0 0,1 0 0,0 1 0,0-1 0,0 0 0,-1 1 0,-2-1 0,-9-1 0,-1 1 0,1 0 0,-1 1 0,-18 2 0,14-1 0,12-1-170,-1 0-1,0 1 0,0 0 1,1 0-1,-1 1 0,1 0 1,-9 3-1,-1 4-6655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8.48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 0 24575,'-1'33'0,"-1"-3"0,1 1 0,2-1 0,5 36 0,-6-65 0,0 1 0,1-1 0,-1 0 0,0 1 0,1-1 0,-1 1 0,1-1 0,0 0 0,-1 1 0,1-1 0,0 0 0,0 0 0,0 1 0,0-1 0,0 0 0,0 0 0,0 0 0,3 1 0,-3-1 0,0-1 0,0 0 0,0 0 0,0 1 0,0-1 0,0 0 0,0 0 0,1 0 0,-1 0 0,0-1 0,0 1 0,0 0 0,0 0 0,0-1 0,0 1 0,0 0 0,0-1 0,0 0 0,2 0 0,4-5 0,1 1 0,-1-2 0,0 1 0,11-14 0,-9 11 0,7-10 0,25-24 0,-38 40 0,-1 1 0,1 0 0,0 0 0,-1 0 0,1 0 0,0 1 0,0-1 0,0 1 0,1-1 0,-1 1 0,0 0 0,0 0 0,5 0 0,-6 1 0,-1 0 0,0 1 0,0-1 0,1 1 0,-1-1 0,0 1 0,0-1 0,0 1 0,0-1 0,0 1 0,0 0 0,0 0 0,0 0 0,0-1 0,0 1 0,0 0 0,0 0 0,-1 0 0,1 0 0,0 1 0,-1-1 0,1 0 0,-1 0 0,1 0 0,-1 0 0,1 1 0,-1-1 0,0 0 0,0 0 0,0 1 0,0 1 0,3 47 0,-3-43 0,1 46-1365,1-33-5461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9.90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243 1 24575,'0'0'0,"-1"1"0,0 0 0,0 0 0,0 0 0,0 0 0,1 0 0,-1 0 0,0 0 0,1 0 0,-1 0 0,1 0 0,-1 0 0,1 0 0,0 0 0,-1 1 0,1-1 0,0 0 0,0 0 0,0 0 0,0 3 0,-1 1 0,-31 130 0,-26 133 0,49-212 0,3 1 0,1 101 0,6-208 0,10-56 0,-1 9 0,-9 91 0,-1 1 0,1-1 0,-2 0 0,1 0 0,0 0 0,-1 1 0,0-1 0,-3-7 0,3 11 0,1 0 0,-1 1 0,-1-1 0,1 0 0,0 1 0,0-1 0,0 1 0,-1-1 0,1 1 0,-1-1 0,1 1 0,-1 0 0,0 0 0,1 0 0,-1 0 0,0 0 0,0 0 0,0 1 0,0-1 0,0 0 0,1 1 0,-1 0 0,0-1 0,0 1 0,0 0 0,0 0 0,-3 0 0,-2 0 0,1 0 0,-1 0 0,1 0 0,-1 1 0,1 0 0,-1 1 0,-9 2 0,14-3 0,0 0 0,1 1 0,-1-1 0,0 0 0,0 1 0,1-1 0,-1 1 0,1-1 0,-1 1 0,1 0 0,-1 0 0,1 0 0,0 0 0,0 0 0,0 0 0,0 0 0,1 0 0,-1 0 0,0 0 0,1 0 0,-1 1 0,1-1 0,0 0 0,0 0 0,0 4 0,0 1 0,-1 5 0,0 0 0,1 0 0,1-1 0,0 1 0,4 18 0,-4-27 0,0 0 0,0 0 0,1 0 0,-1-1 0,1 1 0,-1 0 0,1-1 0,0 1 0,0-1 0,0 0 0,0 1 0,0-1 0,1 0 0,-1 0 0,1 0 0,-1-1 0,1 1 0,0-1 0,0 1 0,-1-1 0,1 0 0,0 0 0,0 0 0,0 0 0,6 0 0,12 2 0,-1-1 0,1-1 0,0-1 0,0-1 0,24-4 0,-32 3 0,-1 0 0,0-1 0,0-1 0,-1 0 0,1-1 0,-1 0 0,0 0 0,0-1 0,20-15 0,-24 15 0,-1-1 0,1 0 0,-1 0 0,0 0 0,-1-1 0,0 0 0,0 0 0,-1 0 0,0 0 0,0-1 0,-1 0 0,0 0 0,-1 0 0,2-10 0,-3 17 0,-1 0 0,0 1 0,-1-1 0,1 1 0,0-1 0,0 1 0,-1-1 0,1 0 0,-1 1 0,1-1 0,-1 1 0,0 0 0,1-1 0,-1 1 0,0 0 0,0-1 0,0 1 0,0 0 0,0 0 0,0 0 0,-1 0 0,-1-2 0,0 1 0,0 1 0,0 0 0,0-1 0,0 1 0,0 0 0,0 1 0,0-1 0,-1 0 0,1 1 0,0 0 0,-4 0 0,3 0 0,0 0 0,0 0 0,0 0 0,1 1 0,-1-1 0,0 1 0,0 0 0,1 1 0,-1-1 0,0 0 0,1 1 0,0 0 0,-1 0 0,1 0 0,0 0 0,0 1 0,0-1 0,0 1 0,0-1 0,-2 5 0,2 0 0,0 0 0,1 0 0,-1 0 0,2 1 0,-1-1 0,1 1 0,0 11 0,3 58 0,0-35 0,-2-32 0,1-1 0,0 0 0,0 0 0,1 0 0,0 0 0,1-1 0,0 1 0,0-1 0,1 1 0,0-1 0,7 11 0,-8-15 0,-1-1 0,1 0 0,0 1 0,0-1 0,0 0 0,1-1 0,-1 1 0,1-1 0,-1 1 0,1-1 0,0 0 0,0 0 0,0-1 0,0 1 0,0-1 0,0 0 0,0 0 0,0 0 0,1-1 0,-1 1 0,0-1 0,0 0 0,1 0 0,-1-1 0,0 1 0,6-2 0,-6 1 7,-1 0-1,0 0 1,0 0 0,-1-1-1,1 1 1,0-1-1,0 0 1,-1 0-1,1 1 1,-1-2 0,1 1-1,-1 0 1,4-5-1,20-36-933,-23 36 397,13-24-6296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0.31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92 9 24575,'0'-4'0,"-2"0"0,-4 4 0,0 5 0,-1 5 0,-5 3 0,-1 6 0,0 6 0,1 4 0,3 1 0,2 0 0,2-5-8191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59:0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24575,'0'6'0,"0"0"0,0 0 0,1 0 0,-1 0 0,1 0 0,0 0 0,3 7 0,-3-11 0,0-1 0,0 1 0,0-1 0,0 1 0,1-1 0,-1 1 0,0-1 0,1 0 0,-1 0 0,1 0 0,0 0 0,-1 0 0,1 0 0,0 0 0,-1 0 0,1 0 0,0-1 0,0 1 0,0-1 0,-1 1 0,1-1 0,0 0 0,0 0 0,0 0 0,0 0 0,3 0 0,-2 0 0,0 0 0,1 0 0,-1-1 0,0 1 0,1 0 0,-1-1 0,0 0 0,0 0 0,1 0 0,-1 0 0,0-1 0,0 1 0,0-1 0,0 0 0,5-4 0,-5 3 0,0-1 0,0 0 0,0-1 0,0 1 0,-1-1 0,0 1 0,0-1 0,0 1 0,0-1 0,0-5 0,4-13-1365,-5 12-5461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1.30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41 0 24575,'-2'2'0,"-1"8"0,-4 11 0,-1 8 0,0 11 0,3 6 0,1 5 0,2 2 0,1 2 0,0 4 0,1-2 0,1 1 0,-1-3 0,0-4 0,1-8 0,-1-8 0,0-11 0,0-10-8191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2.29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214 96 24575,'16'-22'0,"-13"17"0,1 1 0,-1-1 0,0 0 0,0 0 0,0 0 0,3-9 0,-6 13 0,0 0 0,0 1 0,1-1 0,-1 0 0,0 0 0,0 0 0,0 1 0,0-1 0,0 0 0,-1 0 0,1 0 0,0 1 0,0-1 0,0 0 0,-1 0 0,1 1 0,0-1 0,-1 0 0,1 0 0,-2 0 0,1-1 0,0 1 0,-1 0 0,1 0 0,-1 0 0,1 1 0,-1-1 0,0 0 0,1 0 0,-1 1 0,0-1 0,0 1 0,1 0 0,-3-1 0,-7 0 0,1 0 0,0 0 0,0 1 0,0 1 0,-1-1 0,1 2 0,0-1 0,0 1 0,0 1 0,1 0 0,-1 0 0,-17 9 0,22-8 0,-1-1 0,1 1 0,0 0 0,0 0 0,0 0 0,0 1 0,1-1 0,0 1 0,0 0 0,0 1 0,0-1 0,1 1 0,0-1 0,0 1 0,1 0 0,-1 0 0,1 0 0,1 1 0,-1-1 0,1 0 0,-1 9 0,2-11 0,0 1 0,0-1 0,0 1 0,0-1 0,1 0 0,-1 1 0,1-1 0,0 0 0,1 0 0,-1 1 0,1-1 0,-1 0 0,4 4 0,-4-7 0,0 1 0,1-1 0,-1 1 0,0-1 0,1 0 0,0 0 0,-1 0 0,1 0 0,-1 0 0,1 0 0,0 0 0,0 0 0,0-1 0,0 1 0,-1-1 0,1 1 0,0-1 0,0 0 0,0 1 0,0-1 0,0 0 0,0-1 0,0 1 0,0 0 0,0 0 0,0-1 0,0 1 0,-1-1 0,1 0 0,0 1 0,0-1 0,2-1 0,1-1 0,1 0 0,-1 0 0,0 0 0,0-1 0,0 1 0,0-1 0,0 0 0,-1-1 0,0 1 0,7-10 0,-1-1 0,-1-1 0,9-22 0,-13 26 0,-4 12 0,-1-1 0,0 0 0,0 0 0,1 1 0,-1-1 0,0 0 0,1 0 0,-1 1 0,1-1 0,-1 0 0,1 1 0,-1-1 0,1 0 0,-1 1 0,1-1 0,-1 1 0,1-1 0,0 1 0,0 0 0,-1-1 0,1 1 0,1-1 0,-2 1 0,1 1 0,-1-1 0,1 1 0,-1-1 0,1 0 0,-1 1 0,1-1 0,-1 1 0,1-1 0,-1 1 0,0-1 0,1 1 0,-1 0 0,0-1 0,1 1 0,-1-1 0,0 1 0,0 0 0,0-1 0,1 1 0,-1 0 0,7 52 0,-5-38 0,-1-9 0,0-1 0,0 0 0,0 1 0,1-1 0,0 0 0,0 0 0,0 0 0,1 0 0,0 0 0,0-1 0,0 1 0,0-1 0,5 5 0,-3-6 0,-1 0 0,0 0 0,1 0 0,0-1 0,-1 0 0,1 0 0,0 0 0,0 0 0,0-1 0,0 0 0,0 0 0,1 0 0,9-1 0,32 0-1365,-27-1-5461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2.97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24575,'0'3'0,"0"6"0,0 10 0,0 17 0,0 15 0,0 11 0,0 6 0,0 3 0,0 0 0,0-5 0,0-7 0,0-18 0,0-16-8191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3.58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28 24575,'5'0'0,"1"-4"0,2-2 0,1 0 0,5 1 0,1 2 0,1 1 0,5 1 0,4 0 0,4 1 0,0 0 0,1 1 0,-3-1 0,-2 0 0,-4 0-8191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4.66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218 57 24575,'4'0'0,"-1"0"0,1-1 0,0 0 0,-1 1 0,0-1 0,1-1 0,-1 1 0,0 0 0,6-3 0,-9 3 0,1 1 0,-1 0 0,1-1 0,-1 1 0,1-1 0,-1 1 0,1-1 0,-1 1 0,1-1 0,-1 1 0,0-1 0,1 1 0,-1-1 0,0 1 0,1-1 0,-1 0 0,0 1 0,0-1 0,0 0 0,1 1 0,-1-1 0,0 0 0,0 0 0,-1 0 0,1 0 0,-1 0 0,1 0 0,-1 0 0,1 0 0,-1 0 0,1 1 0,-1-1 0,0 0 0,1 0 0,-1 1 0,0-1 0,0 0 0,1 1 0,-1-1 0,0 0 0,0 1 0,-2-1 0,-3-2 0,-1 0 0,0 1 0,0-1 0,0 2 0,0-1 0,0 1 0,-1 0 0,-11 0 0,-60 4 0,75-2 0,-1-1 0,0 1 0,1-1 0,-1 1 0,1 1 0,0-1 0,-1 1 0,1-1 0,0 1 0,0 0 0,0 1 0,0-1 0,0 1 0,1 0 0,-1 0 0,-3 3 0,4-2 0,1 0 0,-1 0 0,1 0 0,0 1 0,0-1 0,0 1 0,1-1 0,-1 1 0,1 0 0,0-1 0,1 1 0,-1 0 0,1 0 0,0 0 0,1 5 0,-1 3 0,0-5 0,0 1 0,0-1 0,1 1 0,1-1 0,-1 1 0,6 15 0,-6-22 0,0-1 0,0 1 0,0-1 0,0 1 0,0-1 0,0 1 0,0-1 0,1 0 0,-1 0 0,0 1 0,1-1 0,-1 0 0,1 0 0,0 0 0,2 1 0,-1-1 0,0-1 0,0 1 0,0-1 0,0 1 0,0-1 0,0 0 0,0 0 0,0 0 0,0-1 0,0 1 0,0-1 0,3 0 0,6-3 0,-1 0 0,0 0 0,-1-1 0,1 0 0,-1-1 0,0 0 0,-1-1 0,17-13 0,-10 4 0,0 0 0,-1 0 0,21-31 0,-21 23 0,-15 23 0,1 1 0,-1-1 0,1 0 0,-1 0 0,1 0 0,-1 0 0,1 0 0,-1 0 0,0 0 0,0 0 0,1 0 0,-1 0 0,0 0 0,0 0 0,0 0 0,0 0 0,0 0 0,0 0 0,0 0 0,-1 0 0,0-2 0,0 5 0,-1 1 0,1-1 0,0 0 0,0 1 0,0 0 0,0-1 0,0 1 0,0 0 0,0 3 0,-4 29 0,2 0 0,1 0 0,1 0 0,6 47 0,-5-81-44,0 0 0,0 1 0,0-1 0,0 0 0,1 0 0,-1 1 0,0-1 0,0 0 0,1 0 0,-1 0 0,1 1 0,-1-1 0,1 0 0,0 0 0,0 0 0,-1 0 0,1 0 0,0 0-1,0 0 1,0 0 0,0-1 0,0 1 0,0 0 0,0 0 0,0-1 0,0 1 0,0-1 0,0 1 0,1-1 0,1 1 0,7-2-6782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5.71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295 1 24575,'0'439'0,"7"-456"0,1 0 0,0 1 0,1 0 0,1 0 0,15-18 0,-19 27 0,0 0 0,0 1 0,1 0 0,0 0 0,0 0 0,12-6 0,-17 11 0,-1 0 0,1 0 0,-1 0 0,1 0 0,-1 0 0,1 1 0,-1-1 0,1 1 0,0-1 0,0 1 0,-1-1 0,1 1 0,0 0 0,-1 0 0,1 0 0,0 0 0,0 0 0,-1 0 0,1 1 0,0-1 0,0 0 0,-1 1 0,1-1 0,0 1 0,-1 0 0,1 0 0,-1-1 0,1 1 0,-1 0 0,1 0 0,-1 1 0,0-1 0,0 0 0,1 0 0,-1 0 0,0 1 0,0-1 0,0 1 0,1 2 0,2 6 0,-1 0 0,0 0 0,0 0 0,-1 1 0,0-1 0,-1 1 0,0 18 0,-7 75 0,5-101 0,1 0 0,-1-1 0,0 1 0,1 0 0,-1-1 0,0 1 0,-1-1 0,1 1 0,0-1 0,-1 0 0,1 1 0,-1-1 0,0 0 0,0 0 0,0 0 0,0 0 0,0 0 0,0-1 0,0 1 0,-1-1 0,1 1 0,-1-1 0,-3 2 0,-7 1 0,1 0 0,-1 0 0,-23 2 0,12-2 0,-20 5 0,-4 2 0,1-2 0,-2-3 0,-57 1 0,103-7 0,1 0 0,-1 0 0,1 0 0,-1 0 0,0-1 0,1 1 0,-1-1 0,1 0 0,-1 0 0,1 0 0,0 0 0,-1 0 0,1 0 0,0 0 0,0-1 0,0 1 0,-1-1 0,2 0 0,-1 0 0,0 1 0,0-1 0,1 0 0,-1-1 0,1 1 0,-3-4 0,4 4 0,-1-1 0,1 1 0,0 0 0,0-1 0,0 1 0,0 0 0,0-1 0,0 1 0,1 0 0,-1-1 0,1 1 0,-1 0 0,1 0 0,0-1 0,0 1 0,0 0 0,0 0 0,1 0 0,-1 0 0,0 0 0,1 0 0,-1 1 0,1-1 0,0 0 0,0 1 0,-1-1 0,1 1 0,3-2 0,30-18-1365,-17 12-5461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6.40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 1 24575,'0'749'0,"0"-743"-104,0-4 58,-1 0-1,1 0 0,0 0 0,0 0 1,0 1-1,0-1 0,0 0 1,0 0-1,1 0 0,-1 0 0,1 0 1,-1 0-1,1 0 0,0 0 1,0 0-1,0 0 0,0 0 0,0 0 1,0 0-1,0-1 0,1 1 1,-1 0-1,1-1 0,-1 1 0,1-1 1,2 2-1,7 1-6779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17.35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0 258 24575,'15'0'0,"-1"-1"0,1-1 0,-1 0 0,1-1 0,-1-1 0,0 0 0,0 0 0,-1-2 0,0 0 0,16-9 0,-22 11 0,-1 1 0,0-1 0,-1-1 0,1 1 0,-1-1 0,0 0 0,0 0 0,0-1 0,-1 0 0,0 1 0,0-1 0,0-1 0,-1 1 0,0-1 0,0 1 0,-1-1 0,1 0 0,-2 0 0,1 0 0,-1 0 0,0 0 0,0-11 0,-1 13 0,0 1 0,0-1 0,-1 0 0,1 1 0,-1-1 0,-1 0 0,1 1 0,-1-1 0,-4-7 0,6 11 0,-1 0 0,1 0 0,-1 0 0,0 0 0,0 0 0,1 1 0,-1-1 0,0 0 0,0 1 0,0-1 0,0 1 0,0-1 0,0 1 0,0-1 0,0 1 0,0-1 0,0 1 0,-2 0 0,1 0 0,0 0 0,0 0 0,0 0 0,0 1 0,1-1 0,-1 1 0,0-1 0,0 1 0,0 0 0,1 0 0,-1-1 0,0 1 0,1 1 0,-3 0 0,-2 4 0,-1 0 0,2 0 0,-1 1 0,1-1 0,0 1 0,0 0 0,1 1 0,0-1 0,0 1 0,1 0 0,0 0 0,0 0 0,1 0 0,0 0 0,-1 12 0,1-13 0,1 0 0,1 0 0,-1 0 0,1 0 0,0 1 0,1-1 0,0 0 0,0 0 0,0 0 0,1 0 0,0 0 0,1 0 0,-1-1 0,1 1 0,1-1 0,-1 0 0,1 0 0,8 10 0,1-3 40,1 0 0,26 18 0,-33-27-189,-1 0 1,1 0-1,0 0 1,0-1-1,1 0 1,-1-1-1,1 1 1,-1-2-1,11 3 1,-4-4-6678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2.18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179 0 24575,'0'525'0,"0"-523"0,-3 61 0,3-60 0,-1 0 0,1 0 0,-1 0 0,1 0 0,-1 0 0,0-1 0,0 1 0,0 0 0,-1 0 0,1-1 0,-1 1 0,1 0 0,-1-1 0,0 0 0,0 1 0,0-1 0,-3 3 0,3-5 0,0 1 0,1-1 0,-1 0 0,0 0 0,1 0 0,-1 0 0,0 0 0,1 0 0,-1 0 0,1-1 0,-1 1 0,0 0 0,1-1 0,-1 0 0,1 1 0,-1-1 0,1 0 0,-1 0 0,1 1 0,0-1 0,-1 0 0,1-1 0,0 1 0,0 0 0,0 0 0,0 0 0,-2-3 0,-28-38 0,18 17-65,1 0-1,1-1 0,-11-42 1,11 34-1038,4 10-5723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2.69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69 1 24575,'-4'6'0,"-4"12"0,-1 9 0,-3 12 0,0 5 0,3 3 0,2-5 0,3-5 0,2-7 0,1-6 0,1-7-8191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59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24575,'-3'0'0,"1"0"0,2 0 0,2 0 0,4 0 0,4 0 0,11 0 0,16 0 0,19 0 0,20 0 0,14 0 0,6 0 0,-2 0 0,-7 0 0,-14 0 0,-19 0 0,-17 0-8191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4.16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343 104 24575,'0'-6'0,"0"1"0,0-1 0,-1 0 0,0 1 0,0-1 0,0 0 0,0 1 0,-1 0 0,0-1 0,0 1 0,-5-7 0,5 9 0,0 1 0,0-1 0,0 1 0,0 0 0,-1 0 0,0 0 0,1 0 0,-1 0 0,0 0 0,0 1 0,0 0 0,0-1 0,0 1 0,0 0 0,0 0 0,0 1 0,0-1 0,-1 1 0,1-1 0,0 1 0,0 0 0,-4 1 0,-9 0 0,-1 2 0,1 0 0,-1 1 0,1 0 0,1 1 0,-1 1 0,1 1 0,0 0 0,0 1 0,1 0 0,-15 12 0,24-16 0,0 1 0,0-1 0,0 1 0,1 0 0,0 0 0,0 0 0,0 1 0,0-1 0,1 1 0,-4 8 0,6-12 0,1 0 0,-1 0 0,0 0 0,0-1 0,1 1 0,-1 0 0,1 0 0,0 1 0,0-1 0,-1 0 0,1 0 0,0 0 0,1 0 0,-1 0 0,0 0 0,1 0 0,-1 0 0,1 0 0,-1 0 0,1 0 0,0 0 0,0-1 0,0 1 0,0 0 0,0 0 0,0-1 0,1 1 0,-1-1 0,0 1 0,1-1 0,0 1 0,-1-1 0,1 0 0,0 0 0,-1 0 0,4 2 0,1 0 0,0-1 0,1 1 0,-1-1 0,1-1 0,0 1 0,-1-1 0,1 0 0,0 0 0,0-1 0,0 0 0,-1 0 0,1-1 0,0 0 0,0 0 0,-1 0 0,1-1 0,6-2 0,-2-1 0,-1 0 0,1-1 0,-1 0 0,-1-1 0,1 0 0,-1 0 0,0-1 0,-1 0 0,8-10 0,-12 13 0,0 0 0,1 1 0,0-1 0,-1 1 0,2 0 0,7-5 0,-12 9 0,-1 0 0,1-1 0,0 1 0,0 0 0,-1 0 0,1-1 0,0 1 0,0 0 0,0 0 0,-1 0 0,1 0 0,0 0 0,0 0 0,0 0 0,0 0 0,-1 0 0,1 0 0,0 1 0,0-1 0,0 0 0,-1 0 0,2 1 0,-1 1 0,0-1 0,0 0 0,0 0 0,0 1 0,0-1 0,0 0 0,0 1 0,-1-1 0,1 1 0,0-1 0,-1 1 0,1-1 0,-1 1 0,0-1 0,0 1 0,1 2 0,0 16 0,-1 37 0,-1-38 0,1 0 0,3 28 0,-2-45-45,-1 0-1,1 0 1,-1 0-1,1 0 1,0 0-1,0 0 1,-1 0-1,2 0 1,-1 0-1,0-1 1,0 1-1,0 0 1,1-1-1,-1 1 1,1-1-1,-1 1 1,1-1-1,0 0 1,0 0-1,-1 1 1,1-1-1,0-1 1,0 1-1,0 0 0,0 0 1,0-1-1,0 1 1,0-1-1,3 1 1,11 1-6781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04.65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 24575,'0'4'0,"0"5"0,0 4 0,0 3 0,0 0 0,0 3 0,0-1 0,0 5 0,0 4 0,0 0 0,0 2 0,0-1 0,0-1 0,0-4 0,0-2 0,0-1 0,0-4-8191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36.09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96 1 24575,'0'585'0,"0"-583"0,0 1 0,0-1 0,0 1 0,0-1 0,0 0 0,-1 1 0,1-1 0,-1 1 0,0-1 0,0 0 0,0 0 0,0 1 0,0-1 0,0 0 0,0 0 0,-1 0 0,-2 3 0,3-4 0,-1-1 0,1 1 0,0-1 0,-1 1 0,1-1 0,-1 1 0,1-1 0,-1 0 0,1 0 0,-1 0 0,1 1 0,-1-2 0,0 1 0,1 0 0,-1 0 0,1 0 0,-1-1 0,1 1 0,-1-1 0,1 1 0,0-1 0,-1 1 0,1-1 0,-1 0 0,1 0 0,0 0 0,0 0 0,0 0 0,-2-1 0,0-1 6,0 1-1,0-1 1,1 0-1,-1 0 1,1-1-1,-1 1 0,1 0 1,0-1-1,0 0 1,0 1-1,1-1 1,0 0-1,-1 0 1,1 0-1,0 0 1,0-4-1,-1-8-277,1-1 0,1-25 1,1 29-372,-1-9-6183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38.51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0 24575,'0'2162'-1365,"0"-2154"-5461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39.45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24575,'0'567'-1365,"0"-553"-5461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39.85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24575,'0'2'0,"0"4"0,0 2 0,0 7 0,0 7 0,0 8 0,0 4 0,0 1 0,0 2 0,0-3 0,0-1 0,0-4 0,0 0 0,0-2 0,0-2 0,0-3 0,0-4-8191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1.17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1 237 24575,'0'-1'0,"1"1"0,-1-1 0,1 0 0,0 0 0,-1 1 0,1-1 0,0 0 0,0 1 0,-1-1 0,1 1 0,0-1 0,0 1 0,0-1 0,0 1 0,-1 0 0,1-1 0,0 1 0,0 0 0,0 0 0,0-1 0,0 1 0,0 0 0,2 0 0,28-2 0,-28 2 0,7-1 0,0 0 0,0 0 0,0-1 0,0 0 0,0-1 0,-1 0 0,1-1 0,-1 0 0,0 0 0,0-1 0,0 0 0,15-12 0,-19 12 0,1 0 0,-1 0 0,-1 0 0,1-1 0,-1 0 0,0 0 0,0 0 0,-1 0 0,0 0 0,0-1 0,0 0 0,-1 1 0,0-1 0,0 0 0,-1 0 0,0 0 0,0-1 0,-1 1 0,0-7 0,1 12 0,-1 0 0,0 1 0,0-1 0,-1 1 0,1-1 0,0 1 0,0-1 0,-1 1 0,1-1 0,-1 1 0,1-1 0,-1 1 0,0 0 0,1-1 0,-1 1 0,0 0 0,0-1 0,0 1 0,0 0 0,0 0 0,0 0 0,0 0 0,-1 0 0,-1-1 0,1 1 0,-1 0 0,1 1 0,0-1 0,-1 1 0,1 0 0,0 0 0,-1 0 0,1 0 0,0 0 0,-1 0 0,1 1 0,0-1 0,-1 1 0,-2 1 0,-3 1 0,1 0 0,0 0 0,0 1 0,0-1 0,1 2 0,-1-1 0,1 1 0,-11 11 0,10-6 0,-1 0 0,2 1 0,-1 0 0,1 0 0,1 0 0,0 1 0,1 0 0,0 0 0,1 0 0,0 0 0,1 1 0,0-1 0,1 1 0,1-1 0,1 25 0,-1-4 0,-1-24 0,0 0 0,1 0 0,1-1 0,-1 1 0,1 0 0,1 0 0,-1-1 0,7 17 0,-7-23 0,1 0 0,0 0 0,0 0 0,1 0 0,-1-1 0,0 1 0,0 0 0,1-1 0,-1 0 0,1 1 0,0-1 0,-1 0 0,1-1 0,0 1 0,-1 0 0,1-1 0,0 1 0,0-1 0,5 0 0,59-2 0,-62 1 0,7 0-341,1-1 0,-1-1-1,13-4 1,1-3-6485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2.10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156 22 24575,'0'52'0,"0"-42"0,0-36 0,0 20 0,-1 1 0,0 0 0,0 0 0,-1 0 0,1 0 0,-4-6 0,5 11 0,0-1 0,0 0 0,0 0 0,0 1 0,-1-1 0,1 0 0,0 1 0,0-1 0,-1 0 0,1 1 0,-1-1 0,1 1 0,0-1 0,-1 0 0,1 1 0,-1-1 0,0 1 0,1-1 0,-1 1 0,1 0 0,-1-1 0,0 1 0,1 0 0,-1-1 0,0 1 0,1 0 0,-1 0 0,0-1 0,1 1 0,-1 0 0,0 0 0,1 0 0,-1 0 0,0 0 0,0 0 0,1 0 0,-1 0 0,0 0 0,0 1 0,1-1 0,-1 0 0,0 0 0,1 1 0,-1-1 0,0 0 0,1 1 0,-1-1 0,1 0 0,-1 1 0,1-1 0,-1 1 0,0-1 0,1 1 0,0-1 0,-2 2 0,0 1 0,0 0 0,1 1 0,-1-1 0,1 1 0,-1-1 0,1 1 0,0-1 0,0 1 0,1 0 0,-1-1 0,1 1 0,0 4 0,1 52 0,1-34 0,-2-23 0,0 0 0,0-1 0,0 1 0,1 0 0,-1-1 0,1 1 0,0-1 0,0 1 0,-1-1 0,2 1 0,-1-1 0,0 1 0,0-1 0,1 0 0,-1 0 0,1 0 0,4 4 0,-1-2 0,1 0 0,0 0 0,1 0 0,-1-1 0,10 3 0,-13-4 0,0-1 0,0 0 0,-1 1 0,0-1 0,1 1 0,-1-1 0,0 1 0,1 0 0,-1 0 0,0 0 0,-1 0 0,1 1 0,0-1 0,-1 0 0,1 1 0,-1-1 0,1 1 0,-1 0 0,0-1 0,0 1 0,-1 0 0,1 0 0,0 2 0,0 8 0,0-1 0,-1 1 0,-2 24 0,0-5 0,2-29 0,-1 0 0,1 0 0,-1 0 0,0 0 0,0 0 0,0 0 0,0 0 0,0 0 0,-1 0 0,1 0 0,-1-1 0,0 1 0,0-1 0,0 1 0,0-1 0,0 0 0,0 0 0,-1 0 0,1 0 0,-1 0 0,1 0 0,-1-1 0,0 1 0,1-1 0,-1 0 0,0 0 0,0 0 0,0 0 0,-4 0 0,-2 1 0,0 0 0,0-1 0,0 0 0,0-1 0,1 0 0,-1 0 0,0-1 0,0 0 0,-13-4 0,19 5-54,1-1-1,-1 0 0,1 0 1,-1 0-1,1 0 1,0-1-1,-1 1 0,1-1 1,0 1-1,0-1 1,0 0-1,0 0 0,0 0 1,1 0-1,-1 0 0,0 0 1,1 0-1,0-1 1,-1 1-1,1 0 0,0-1 1,0 1-1,0-1 1,0-4-1,0-9-6771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3.05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177 1 24575,'0'148'0,"0"-161"0,1 5 0,-1 0 0,0 0 0,-1 1 0,0-1 0,-3-12 0,4 19 0,0-1 0,-1 1 0,0 0 0,1-1 0,-1 1 0,0 0 0,1 0 0,-1 0 0,0-1 0,0 1 0,0 0 0,0 0 0,0 0 0,0 1 0,0-1 0,-1 0 0,1 0 0,0 0 0,0 1 0,-1-1 0,1 1 0,0-1 0,-1 1 0,1 0 0,-1-1 0,1 1 0,0 0 0,-1 0 0,1 0 0,-1 0 0,1 0 0,-1 0 0,1 0 0,0 1 0,-1-1 0,-1 1 0,-4 1 0,1-1 0,-1 1 0,1 1 0,0-1 0,0 1 0,0 0 0,1 1 0,-1-1 0,1 1 0,-1 0 0,1 0 0,1 1 0,-1-1 0,0 1 0,1 0 0,-6 9 0,6-6 0,0 0 0,0 0 0,1 0 0,0 1 0,0-1 0,1 1 0,0 0 0,1-1 0,0 1 0,0 0 0,1 15 0,0 12 0,-1-25 0,1 0 0,0 0 0,1 0 0,0 0 0,4 19 0,-3-28 0,-1 0 0,0 0 0,1 0 0,-1 0 0,1-1 0,-1 1 0,1-1 0,0 1 0,0-1 0,-1 1 0,1-1 0,0 0 0,0 0 0,1 0 0,-1 0 0,0 0 0,0 0 0,0-1 0,1 1 0,-1-1 0,0 0 0,1 1 0,3-1 0,9 0 0,0 0 0,22-3 0,-27 2 0,57-8-1365,-40 3-5461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3.94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163 202 24575,'3'-2'0,"0"-1"0,0 1 0,0-1 0,0 0 0,-1 1 0,1-1 0,-1 0 0,0-1 0,1 1 0,-2 0 0,1-1 0,3-6 0,-2 1 0,1-1 0,-1 0 0,3-16 0,-5 21 0,-1 0 0,1 1 0,-1-1 0,0 0 0,0 1 0,0-1 0,-1 0 0,1 1 0,-1-1 0,0 1 0,-1-1 0,1 1 0,-4-9 0,3 11 0,0-1 0,0 1 0,0 0 0,-1 0 0,1 0 0,0 0 0,-1 0 0,0 1 0,1-1 0,-1 1 0,0-1 0,0 1 0,1 0 0,-1 0 0,0 0 0,0 0 0,0 1 0,0 0 0,0-1 0,0 1 0,-1 0 0,-2 0 0,1 0 0,0 0 0,-1 1 0,1-1 0,0 1 0,0 0 0,-1 0 0,1 1 0,0-1 0,0 1 0,0 0 0,1 1 0,-1-1 0,0 1 0,1 0 0,0 0 0,0 0 0,-1 1 0,2-1 0,-1 1 0,0 0 0,1 0 0,0 0 0,0 1 0,0-1 0,1 1 0,-1 0 0,1-1 0,-2 8 0,-1 3 0,1 1 0,1 0 0,1 0 0,0 0 0,1 0 0,0 0 0,1 0 0,3 18 0,-3-32 0,1-1 0,-1 1 0,0 0 0,0-1 0,1 1 0,-1-1 0,1 1 0,-1-1 0,1 1 0,0-1 0,-1 1 0,1-1 0,0 1 0,0-1 0,0 0 0,0 0 0,0 0 0,0 1 0,1-1 0,-1 0 0,0 0 0,1 0 0,1 0 0,0 0 0,0 0 0,0 0 0,0-1 0,0 1 0,-1-1 0,1 0 0,0 0 0,0 0 0,0 0 0,0 0 0,6-2 0,3-1 0,1-1 0,-1-1 0,0 0 0,19-11 0,-25 13 0,0-1 0,0 1 0,0 0 0,0 0 0,1 1 0,11-3 0,-16 5 0,0 0 0,0 0 0,0 0 0,0 0 0,0 0 0,0 1 0,0-1 0,-1 1 0,1-1 0,0 1 0,0 0 0,-1 0 0,1 0 0,0 0 0,-1 0 0,1 0 0,-1 0 0,1 1 0,-1-1 0,1 0 0,-1 1 0,0-1 0,0 1 0,0-1 0,0 1 0,0 0 0,0 0 0,1 2 0,14 35 0,-14-31 0,0 0 0,1-1 0,0 1 0,0-1 0,1 0 0,0 0 0,0 0 0,1-1 0,0 0 0,0 0 0,10 9 0,-15-14-62,1 0 0,0-1 0,0 1 0,0-1 0,0 0 0,0 1 0,1-1 0,-1 0 0,0 1 0,0-1 0,0 0 0,0 0-1,0 0 1,0 0 0,0 0 0,0 0 0,1 0 0,-1-1 0,0 1 0,0 0 0,1-1 0,8-5-6764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51:51.51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24575,'0'1'0,"0"0"0,0 0 0,0 0 0,0 0 0,1 0 0,-1 1 0,0-1 0,1 0 0,-1 0 0,1 0 0,-1-1 0,1 1 0,0 0 0,-1 0 0,1 0 0,0 0 0,-1 0 0,1-1 0,0 1 0,0 0 0,0-1 0,1 2 0,28 8 0,-15-8 0,0-1 0,20 0 0,12-3-1365,-38 0-5461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4.37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 0 24575,'-1'147'0,"3"162"0,1-277 0,14 61 0,-10-62 0,6 62 0,-13-85-195,1-1 0,0 0 0,0 1 0,0-1 0,1 0 0,5 12 0,1-2-6631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5.11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24575,'0'2'0,"0"6"0,0 3 0,0 2 0,0 6 0,0 6 0,0 6 0,0 4 0,0 3 0,0 2 0,0-2 0,0-4 0,0-7 0,0-2 0,0-4 0,0-6-8191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5.91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1 223 24575,'0'1'0,"1"1"0,-1-1 0,1 0 0,-1 0 0,1 0 0,0 1 0,-1-1 0,1 0 0,0 0 0,0 0 0,0-1 0,0 1 0,0 0 0,0 0 0,0 0 0,0-1 0,0 1 0,0 0 0,3 0 0,29 14 0,-24-12 0,-1-1 0,-1 0 0,1 0 0,0-1 0,0 0 0,0-1 0,0 0 0,1 0 0,-1 0 0,0-1 0,0 0 0,-1-1 0,12-3 0,11-4 0,49-23 0,30-21 0,-95 45 0,-1 0 0,0-1 0,0-1 0,-1 0 0,17-18 0,-27 26 0,0 1 0,0-1 0,-1 0 0,1 0 0,-1 0 0,0 0 0,0 0 0,1 0 0,-1 0 0,-1 0 0,1 0 0,0 0 0,0-1 0,-1 1 0,1 0 0,-1-1 0,0 1 0,0 0 0,0-1 0,0 1 0,0 0 0,0-1 0,-1 1 0,1 0 0,-1-1 0,0-2 0,-1 2 0,0 1 0,0 0 0,0-1 0,0 1 0,-1 0 0,1 0 0,0 0 0,-1 1 0,0-1 0,1 1 0,-1-1 0,0 1 0,0 0 0,1 0 0,-1 0 0,0 0 0,0 0 0,0 1 0,-5-1 0,0 1 0,1-1 0,0 1 0,0 0 0,0 1 0,0 0 0,0 0 0,0 1 0,0-1 0,1 1 0,-1 1 0,0 0 0,1-1 0,0 2 0,0-1 0,0 1 0,0 0 0,0 0 0,1 1 0,-1 0 0,-8 10 0,0 3 0,0 1 0,1 0 0,1 1 0,1 0 0,-9 25 0,15-32 0,0 0 0,1 0 0,1 0 0,1 0 0,0 1 0,0-1 0,1 1 0,1-1 0,0 1 0,3 14 0,-3-26 0,1 1 0,0-1 0,0 1 0,0-1 0,0 0 0,0 0 0,0 1 0,1-1 0,-1 0 0,1 0 0,-1 0 0,1 0 0,0 0 0,0-1 0,0 1 0,0 0 0,0-1 0,0 0 0,0 1 0,0-1 0,1 0 0,-1 0 0,1 0 0,-1 0 0,0-1 0,1 1 0,4 0 0,8 1 0,-1-1 0,1 0 0,23-2 0,-27 1 0,28-3-455,1-2 0,65-17 0,-51 8-6371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07:46.63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 0 24575,'0'422'0,"-1"-477"0,0 12 0,5-59 0,-3 91 0,1-1 0,0 1 0,1 0 0,0 1 0,0-1 0,1 0 0,1 1 0,0 0 0,0 0 0,9-12 0,-11 18 4,0 0 0,1 1 0,0-1 0,0 1 0,0 0 0,0 0 0,0 0 0,0 1 0,1-1 0,-1 1 0,1 0 0,0 1 0,0-1 0,-1 1 0,1 0 0,6-1 0,6 0-119,1 1 0,0 1 0,22 3 0,-7-1-858,-17-1-5853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4:50.90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55 18 24575,'0'-1'0,"0"0"0,-1 0 0,1 0 0,0 0 0,0 1 0,-1-1 0,1 0 0,-1 0 0,1 0 0,-1 1 0,1-1 0,-1 0 0,1 1 0,-1-1 0,0 0 0,1 1 0,-1-1 0,0 1 0,0-1 0,1 1 0,-1-1 0,0 1 0,0 0 0,0-1 0,1 1 0,-1 0 0,0 0 0,0-1 0,0 1 0,0 0 0,0 0 0,0 0 0,0 0 0,1 0 0,-1 0 0,0 1 0,0-1 0,0 0 0,0 0 0,0 1 0,0-1 0,1 0 0,-2 1 0,0 1 0,1-1 0,-1 1 0,0-1 0,1 1 0,0 0 0,-1 0 0,1 0 0,0 0 0,0 0 0,0 0 0,0 0 0,0 0 0,0 0 0,1 1 0,-1-1 0,0 3 0,-2 46 0,4 83 0,1-42 0,-2-86 0,0 1 0,0-1 0,1 1 0,0-1 0,0 1 0,0-1 0,4 9 0,-4-13 0,0 0 0,0 0 0,1 0 0,-1 0 0,0 0 0,1-1 0,0 1 0,-1 0 0,1-1 0,0 1 0,0-1 0,0 0 0,-1 1 0,2-1 0,-1 0 0,0 0 0,0-1 0,0 1 0,0 0 0,0-1 0,1 1 0,-1-1 0,5 1 0,51 1 0,63-4 0,-19-1 0,855 3-1365,-925 0-5461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4:57.38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255 1 24575,'0'601'0,"0"-596"0,0-1 0,0 0 0,-1 0 0,1 0 0,-1 0 0,0 0 0,0 0 0,-1 0 0,1 0 0,-1 0 0,0 0 0,0-1 0,0 1 0,0-1 0,0 1 0,-1-1 0,0 0 0,-5 5 0,5-6 0,0 0 0,0 0 0,0 0 0,-1-1 0,1 1 0,0-1 0,-1 0 0,1 0 0,-1 0 0,1-1 0,-1 1 0,0-1 0,1 0 0,-1 0 0,1 0 0,-1 0 0,0-1 0,1 0 0,-1 1 0,1-1 0,-1 0 0,-3-2 0,-2-1-59,0-1 0,1 1-1,-1-1 1,1-1-1,0 0 1,1 0 0,-1 0-1,1-1 1,0 0 0,1-1-1,0 1 1,0-1 0,1 0-1,0-1 1,0 1-1,1-1 1,0 0 0,0 0-1,1-1 1,0 1 0,1-1-1,-2-12 1,2 1-6767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4:59.12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107 42 24575,'-3'0'0,"0"1"0,-1 0 0,1 0 0,0 0 0,0 0 0,0 0 0,0 1 0,0 0 0,0-1 0,0 1 0,1 0 0,-1 0 0,1 1 0,-1-1 0,1 0 0,0 1 0,0 0 0,0-1 0,-2 4 0,-3 5 0,0 0 0,1 1 0,-8 18 0,9-11 0,1 0 0,1 0 0,1 0 0,0 1 0,1-1 0,1 0 0,4 27 0,-2 15 0,-2-58 0,0 0 0,0 0 0,0 0 0,0-1 0,1 1 0,-1 0 0,1 0 0,0 0 0,0-1 0,0 1 0,0 0 0,0-1 0,0 1 0,1-1 0,-1 1 0,4 2 0,-3-3 0,1 0 0,-1-1 0,1 1 0,0-1 0,0 1 0,0-1 0,0 0 0,0 0 0,0 0 0,0-1 0,0 1 0,0-1 0,0 1 0,6-1 0,8 0 0,0 0 0,1-1 0,-1 0 0,30-7 0,-38 5 0,1 0 0,-1-1 0,0 0 0,0 0 0,0-1 0,0 0 0,-1-1 0,0 0 0,12-11 0,-12 7 0,-1 0 0,0 0 0,0-1 0,-1 0 0,-1-1 0,0 1 0,-1-1 0,4-14 0,3-4 0,-5 11 0,-1 0 0,0 0 0,-2 0 0,0 0 0,-1-1 0,-1 1 0,-3-36 0,2 52 0,-1 1 0,1 0 0,-1-1 0,0 1 0,1 0 0,-1-1 0,-1 1 0,1 0 0,0 0 0,0 0 0,-1 0 0,1 0 0,-1 0 0,0 0 0,1 1 0,-1-1 0,0 0 0,0 1 0,0 0 0,0-1 0,0 1 0,0 0 0,-1 0 0,1 0 0,0 0 0,-1 1 0,1-1 0,0 0 0,-1 1 0,1 0 0,-1 0 0,-3 0 0,-9-1 0,0 1 0,0 1 0,-29 4 0,44-5 0,-6 2 9,-1 0 1,1 1-1,0-1 0,0 1 0,1 0 1,-1 1-1,1-1 0,-1 1 0,1 0 0,0 0 1,0 1-1,-8 9 0,9-9-115,0 0 0,0 0 0,1 0 0,-1 0 0,1 0 0,0 1-1,1 0 1,-1-1 0,1 1 0,0 0 0,1 0 0,-1 0 0,0 10 0,3-1-6720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4:59.92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69 0 24575,'-1'19'0,"-2"1"0,0-1 0,-1-1 0,-10 27 0,8-25 0,-4 14 0,2 0 0,1 0 0,2 0 0,1 1 0,1 47 0,3-52-54,0-16-273,0 0-1,0 1 0,5 18 0,-2-20-6498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01.18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24575,'0'374'0,"1"-387"0,0 0 0,1 0 0,0 0 0,1 0 0,0 1 0,1-1 0,1 1 0,0 0 0,1 0 0,13-21 0,-10 20 0,0 0 0,1 0 0,1 1 0,0 1 0,0 0 0,1 0 0,1 1 0,22-14 0,-34 23 0,1 0 0,-1 1 0,1-1 0,-1 0 0,1 0 0,-1 1 0,1-1 0,0 1 0,-1 0 0,1-1 0,0 1 0,-1 0 0,1 0 0,0 0 0,-1 0 0,1 0 0,0 1 0,-1-1 0,1 0 0,0 1 0,-1-1 0,1 1 0,0 0 0,1 0 0,0 2 0,0-1 0,-1 0 0,1 1 0,0 0 0,-1-1 0,0 1 0,0 0 0,0 0 0,0 0 0,3 7 0,0 3 0,0 1 0,-1-1 0,0 1 0,-1 0 0,1 15 0,-1 92-1358,-3-121 1351,0 25-6819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02.59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358 567 24575,'0'-1'0,"0"-1"0,-1 1 0,1 0 0,-1-1 0,0 1 0,1 0 0,-1-1 0,0 1 0,0 0 0,0 0 0,1 0 0,-1 0 0,0 0 0,-1 0 0,1 0 0,0 0 0,0 0 0,0 0 0,-1 1 0,1-1 0,0 0 0,-1 1 0,1-1 0,0 1 0,-1 0 0,1-1 0,-3 1 0,-43-7 0,44 7 0,-11-1 0,1 1 0,-1 0 0,0 1 0,-15 3 0,23-3 0,0 0 0,1 1 0,-1 0 0,1 0 0,-1 0 0,1 1 0,-1-1 0,1 1 0,0 1 0,1-1 0,-1 1 0,-5 5 0,-28 27 0,24-25 0,2 1 0,-13 16 0,21-24 0,1 0 0,0 1 0,0-1 0,1 1 0,-1 0 0,1 0 0,0 0 0,0 0 0,1 0 0,0 1 0,-1 5 0,1-3 0,0 0 0,1 0 0,-1-1 0,2 1 0,-1 0 0,1 0 0,2 8 0,-2-13 0,0-1 0,0 0 0,0 0 0,1 1 0,-1-1 0,0 0 0,1 0 0,-1 0 0,1 0 0,0 0 0,0-1 0,0 1 0,0-1 0,0 1 0,0-1 0,0 1 0,0-1 0,0 0 0,1 0 0,-1 0 0,0 0 0,1-1 0,-1 1 0,1-1 0,3 1 0,4 0 0,-1 0 0,1 0 0,-1-1 0,1 0 0,-1-1 0,0 0 0,1-1 0,-1 0 0,0 0 0,0-1 0,0 0 0,0 0 0,0-1 0,-1-1 0,0 1 0,0-1 0,0-1 0,0 1 0,-1-1 0,0 0 0,8-10 0,41-39 0,67-84 0,-101 110 0,-1-1 0,-2 0 0,-1-2 0,-1-1 0,15-42 0,21-95 0,-48 150 0,-1 0 0,-1 0 0,-1 0 0,-1-1 0,-1 1 0,-3-33 0,4 72 0,0-1 0,-3 30 0,0 1 0,3 41 0,-4 0 0,-25 150 0,23-215 0,-12 67 0,16-82 0,0 0 0,1 0 0,0 0 0,0 0 0,1 0 0,4 18 0,-5-26-91,1-1 0,-1 1 0,1 0 0,0-1 0,0 1 0,0-1 0,0 1 0,0-1 0,0 1 0,0-1 0,0 0 0,0 1 0,1-1 0,2 2 0,6 2-6735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23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24575,'331'12'0,"20"0"0,-65-12-1365,-253 0-5461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03.72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24575,'0'312'0,"0"-327"0,1 0 0,0-1 0,1 1 0,5-22 0,-5 30 0,1 0 0,0 0 0,0 0 0,0 0 0,1 0 0,0 1 0,0 0 0,0 0 0,1 0 0,0 0 0,7-6 0,-3 4-76,-1 0 1,2 0-1,-1 1 0,1 0 0,0 1 0,1 0 0,-1 0 0,1 1 1,0 1-1,0-1 0,1 2 0,-1 0 0,1 0 0,0 1 1,0 1-1,0 0 0,14 0 0,-5 2-6750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05.06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0 188 24575,'23'0'0,"0"1"0,-1-1 0,1-1 0,-1-2 0,40-8 0,-57 10 0,0-1 0,0 1 0,0-1 0,0-1 0,0 1 0,0-1 0,-1 0 0,1 0 0,-1 0 0,0 0 0,0-1 0,0 0 0,0 0 0,-1 0 0,0 0 0,0-1 0,0 1 0,0-1 0,0 0 0,-1 1 0,0-1 0,0 0 0,0-1 0,-1 1 0,2-8 0,-3 10 0,1 1 0,-1 0 0,1-1 0,-1 1 0,0 0 0,0-1 0,0 1 0,0 0 0,0-1 0,-1 1 0,1 0 0,-1-1 0,0 1 0,1 0 0,-1 0 0,0-1 0,0 1 0,0 0 0,-1 0 0,1 0 0,0 0 0,-1 1 0,1-1 0,-1 0 0,0 0 0,0 1 0,1-1 0,-1 1 0,0 0 0,0 0 0,0-1 0,-1 1 0,1 0 0,0 1 0,0-1 0,0 0 0,-1 1 0,1-1 0,0 1 0,-1 0 0,1-1 0,-4 1 0,-1 0 0,0 0 0,0 1 0,0 0 0,0 0 0,0 0 0,0 1 0,0 0 0,0 0 0,0 1 0,1-1 0,-1 2 0,1-1 0,-7 6 0,4-2 0,1 0 0,0 1 0,1 0 0,0 1 0,0 0 0,1 0 0,0 0 0,0 1 0,1 0 0,1 0 0,0 0 0,-5 17 0,5-11 0,1 1 0,0 0 0,1 0 0,1 0 0,1 0 0,0 0 0,5 25 0,-5-37 0,2 0 0,-1 1 0,0-1 0,1 0 0,0 0 0,1 0 0,-1 0 0,1 0 0,0 0 0,0-1 0,0 1 0,0-1 0,1 0 0,0 0 0,0 0 0,0-1 0,0 1 0,1-1 0,-1 0 0,1 0 0,0-1 0,0 1 0,0-1 0,0 0 0,0-1 0,8 3 0,10 0 0,0 0 0,1-1 0,-1-2 0,41-2 0,5 0-1365,-49 1-5461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24575,'0'459'0,"0"-455"0,0 0 0,0 1 0,0-1 0,1 0 0,0 0 0,-1 0 0,2 0 0,-1 0 0,0 0 0,1 0 0,0 0 0,-1-1 0,2 1 0,-1 0 0,4 4 0,-3-5 0,1 0 0,-1 0 0,1-1 0,0 1 0,0-1 0,0 0 0,0 0 0,0 0 0,1 0 0,-1-1 0,0 0 0,1 0 0,-1 0 0,6 0 0,46 3 0,1-2 0,56-6 0,7 1 0,809 3-1365,-908 0-5461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220 193 24575,'1'-44'0,"0"27"0,0 0 0,-1 0 0,-1 1 0,-5-27 0,5 41 0,0 0 0,0-1 0,-1 1 0,1 0 0,-1-1 0,0 1 0,1 0 0,-1 0 0,0 0 0,0 1 0,0-1 0,0 0 0,-1 1 0,1 0 0,0-1 0,-1 1 0,1 0 0,-1 0 0,1 0 0,-1 0 0,1 1 0,-1-1 0,0 1 0,1-1 0,-1 1 0,-3 0 0,-2 0 0,-1-1 0,0 1 0,0 1 0,0 0 0,1 0 0,-17 5 0,23-5 0,0 0 0,0 0 0,0 0 0,0 0 0,0 1 0,0-1 0,1 1 0,-1-1 0,0 1 0,1 0 0,0 0 0,-1 0 0,1-1 0,0 1 0,0 0 0,0 1 0,0-1 0,0 0 0,0 0 0,1 0 0,-1 3 0,-2 8 0,1 0 0,0 23 0,0-9 0,0-18 0,0 0 0,-1 0 0,0 0 0,-7 13 0,7-16 0,0 0 0,1 0 0,0 0 0,-1 1 0,2-1 0,-1 1 0,1-1 0,-1 14 0,2-18 0,0-1 0,1 0 0,-1 1 0,0-1 0,1 0 0,-1 0 0,0 1 0,1-1 0,0 0 0,-1 0 0,1 0 0,0 1 0,-1-1 0,1 0 0,0 0 0,0 0 0,0 0 0,0 0 0,0-1 0,0 1 0,0 0 0,2 1 0,0-1 0,0 0 0,0 0 0,0 0 0,0-1 0,0 1 0,0-1 0,0 1 0,0-1 0,5 0 0,2-1 0,-1 0 0,1-1 0,-1 0 0,0 0 0,14-6 0,-2-1 0,-3 0 0,34-10 0,-48 17 0,0 1 0,1 0 0,-1 1 0,0-1 0,0 1 0,0-1 0,1 1 0,-1 0 0,0 1 0,0-1 0,0 1 0,0 0 0,1 0 0,5 2 0,-9-2-1,1 0 1,-1 0-1,1 0 0,-1 0 0,1 1 0,-1-1 0,1 0 1,-1 1-1,0-1 0,0 1 0,0-1 0,0 1 0,0 0 1,0-1-1,0 1 0,-1 0 0,2 2 0,3 35 98,0-1-1544,1-24-5379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24575,'0'2'0,"0"8"0,0 4 0,0 3 0,0 7 0,0 5 0,0 3 0,0 3 0,0-3 0,0-3 0,0-2 0,3-4 0,0-7-8191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24575,'0'178'0,"0"-186"0,2-1 0,-1 1 0,1 0 0,0 0 0,1 0 0,0 0 0,0 1 0,0-1 0,1 1 0,1 0 0,-1 0 0,1 0 0,8-9 0,-6 9 0,0-1 0,0 1 0,0 0 0,1 1 0,0 0 0,0 0 0,0 1 0,1 0 0,0 0 0,0 1 0,10-3 0,-16 6 0,-1 0 0,1 1 0,0-1 0,0 1 0,-1-1 0,1 1 0,0 0 0,0 0 0,0 0 0,-1 1 0,1-1 0,0 1 0,0-1 0,-1 1 0,1 0 0,0 0 0,-1 0 0,1 0 0,3 3 0,-3-1 0,0 0 0,0-1 0,-1 1 0,1 1 0,-1-1 0,0 0 0,0 0 0,0 1 0,0 0 0,0-1 0,-1 1 0,2 4 0,1 9 0,-1 0 0,-1 0 0,0 0 0,-1 0 0,-1 18 0,-2 22-1365,1-34-5461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428 532 24575,'4'-26'0,"-3"24"0,-1 0 0,1 0 0,-1 0 0,1 0 0,-1 0 0,0-1 0,0 1 0,0 0 0,0 0 0,0 0 0,0 0 0,-1 0 0,1 0 0,-1 0 0,1 0 0,-1 0 0,0 0 0,0 0 0,0 0 0,0 0 0,-2-2 0,-2-3 0,-1 1 0,0 0 0,0 1 0,-1 0 0,0 0 0,0 0 0,0 0 0,-8-3 0,-6-2 0,-38-12 0,53 20 0,1 0 0,-1 0 0,0 1 0,1 0 0,-1 0 0,0 1 0,0-1 0,0 1 0,1 0 0,-1 1 0,0 0 0,0 0 0,0 0 0,1 0 0,-1 1 0,1 0 0,-1 0 0,1 1 0,0-1 0,0 1 0,0 0 0,0 1 0,0-1 0,1 1 0,-1 0 0,1 0 0,0 0 0,1 1 0,-1-1 0,1 1 0,-1 0 0,1 0 0,1 0 0,-5 10 0,3-5 0,1-1 0,-1 0 0,0 0 0,0-1 0,-1 1 0,0-1 0,-1 0 0,0-1 0,-7 8 0,8-9 0,0 1 0,0-1 0,0 1 0,1 0 0,0 1 0,1-1 0,0 1 0,0-1 0,0 1 0,1 0 0,0 0 0,0 0 0,1 0 0,0 1 0,1-1 0,0 0 0,0 0 0,1 1 0,0-1 0,0 0 0,4 12 0,-4-18 0,0 0 0,0-1 0,0 1 0,0 0 0,1 0 0,-1-1 0,1 1 0,-1-1 0,1 1 0,-1-1 0,1 0 0,0 0 0,0 1 0,0-1 0,0 0 0,0-1 0,0 1 0,0 0 0,0-1 0,0 1 0,0-1 0,0 1 0,4-1 0,8 1 0,-1-1 0,24-2 0,-20 1 0,-8 0 0,-1 0 0,1-1 0,-1 0 0,0-1 0,0 0 0,0 0 0,0 0 0,-1-1 0,1 0 0,-1-1 0,0 0 0,0 0 0,0 0 0,-1-1 0,7-7 0,7-9 0,-1-1 0,-1-1 0,15-25 0,-16 18 0,0 0 0,-2-1 0,18-55 0,20-105 0,-16 48 0,-26 99 0,-9 37 0,-7 31 0,-6 26 0,-4 16 0,3 0 0,-4 78 0,15 106 66,2-129-1497,-1-101-5395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24575,'0'177'0,"-1"-196"0,1-27 0,0 44 0,0-1 0,1 0 0,-1 1 0,1-1 0,0 1 0,-1-1 0,1 1 0,0-1 0,0 1 0,1-1 0,-1 1 0,0 0 0,3-3 0,-4 5 3,1-1 0,0 0-1,0 1 1,-1-1 0,1 0-1,0 1 1,0 0 0,0-1 0,0 1-1,0-1 1,0 1 0,0 0-1,0 0 1,0-1 0,0 1-1,0 0 1,0 0 0,0 0-1,0 0 1,0 0 0,0 0 0,0 0-1,0 1 1,0-1 0,1 1-1,22 12-552,-17-9-335,11 7-5941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24575,'0'-1'0,"0"0"0,0 0 0,0 0 0,0-1 0,1 1 0,-1 0 0,0 0 0,1 0 0,-1 0 0,1 0 0,-1 0 0,1 0 0,-1 0 0,1 0 0,0 0 0,0 0 0,-1 0 0,1 0 0,0 1 0,0-1 0,0 0 0,0 1 0,0-1 0,0 0 0,0 1 0,0-1 0,0 1 0,0 0 0,0-1 0,1 1 0,-1 0 0,0 0 0,0-1 0,3 1 0,4 0 0,1 0 0,0 0 0,16 3 0,-6-1 0,-8-3 0,0 0 0,0 0 0,-1-1 0,1 0 0,0-1 0,-1-1 0,0 0 0,0 0 0,0 0 0,13-10 0,-8 5 0,0 0 0,-1-2 0,-1 0 0,0 0 0,22-25 0,-32 32 0,0 0 0,0-1 0,0 1 0,0 0 0,-1-1 0,1 0 0,-1 1 0,-1-1 0,3-7 0,-4 11 0,0 0 0,0-1 0,0 1 0,0 0 0,0 0 0,0 0 0,0 0 0,0 0 0,0-1 0,-1 1 0,1 0 0,0 0 0,-1 0 0,1 0 0,-1 0 0,0 0 0,1 0 0,-2-1 0,1 0 0,-1 1 0,0 0 0,1 0 0,-1-1 0,0 1 0,0 1 0,0-1 0,0 0 0,0 0 0,0 1 0,0-1 0,0 1 0,-4-1 0,-12-1 0,0 1 0,0 1 0,0 1 0,0 0 0,0 2 0,0 0 0,0 0 0,-27 11 0,35-11 0,0 1 0,1 0 0,-1 0 0,1 1 0,0 0 0,0 1 0,1 0 0,0 1 0,0-1 0,0 1 0,1 1 0,0 0 0,0 0 0,1 0 0,0 0 0,-7 15 0,11-18 0,0 0 0,0 0 0,1 0 0,0 1 0,0-1 0,0 0 0,0 1 0,1-1 0,0 0 0,0 1 0,1-1 0,-1 1 0,3 6 0,-2-9 0,0 1 0,0-1 0,0 0 0,1 1 0,0-1 0,-1 0 0,1 0 0,1 0 0,-1 0 0,0-1 0,1 1 0,-1-1 0,1 1 0,0-1 0,0 0 0,-1 0 0,2 0 0,-1 0 0,0-1 0,6 3 0,13 3 12,0-1-1,0-2 0,0 0 0,35 1 0,94-5-351,-85-2-741,-47 2-5745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38 176 24575,'74'1'0,"-35"1"0,1-2 0,78-10 0,-109 8 0,1-1 0,-1 0 0,0-1 0,1 0 0,-2 0 0,1-1 0,0 0 0,10-8 0,-16 11 0,0 0 0,-1-1 0,1 1 0,0 0 0,-1-1 0,0 0 0,1 1 0,-1-1 0,0 0 0,0 0 0,-1 0 0,1 0 0,-1 0 0,1-1 0,-1 1 0,0 0 0,0-1 0,-1 1 0,1-1 0,-1 1 0,1-1 0,-1 1 0,0-1 0,-1 1 0,1-1 0,-2-4 0,1 5 0,0 1 0,-1-1 0,0 1 0,0-1 0,0 1 0,0 0 0,0-1 0,0 1 0,-1 0 0,1 1 0,-1-1 0,1 0 0,-1 1 0,0-1 0,1 1 0,-1 0 0,0 0 0,0 0 0,0 0 0,0 0 0,0 1 0,0 0 0,0-1 0,0 1 0,-4 1 0,-5-2 0,0 1 0,0 1 0,0 0 0,1 1 0,-17 4 0,9 0 0,1 2 0,0 0 0,0 0 0,1 2 0,0 0 0,1 1 0,-19 17 0,22-18 0,1 1 0,1 1 0,0 0 0,1 1 0,0 0 0,0 0 0,2 1 0,0 0 0,-8 19 0,13-26 0,1 1 0,-1-1 0,1 1 0,1 0 0,-1 0 0,2 0 0,-1 0 0,1 11 0,1-15 0,-1-1 0,1 0 0,-1 1 0,1-1 0,0 0 0,0 1 0,1-1 0,-1 0 0,1 0 0,-1 0 0,1 0 0,0 0 0,0-1 0,1 1 0,-1-1 0,0 1 0,1-1 0,-1 0 0,1 0 0,0 0 0,0 0 0,3 2 0,8 1 0,-1 1 0,1-2 0,0 1 0,0-2 0,26 4 0,78 0 0,-91-7 0,8 2 0,183 0 0,-176-3 0,1-3 0,83-17 0,-117 19-170,0 0-1,-1-1 0,1 0 1,-1-1-1,1 0 0,-1 0 1,13-10-1,-3-4-6655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27:3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24575,'0'-3'0,"0"0"0,0 0 0,1 0 0,-1 0 0,1 1 0,0-1 0,0 0 0,0 0 0,0 0 0,1 0 0,-1 1 0,1-1 0,-1 1 0,1-1 0,0 1 0,0 0 0,0-1 0,0 1 0,1 0 0,-1 0 0,0 1 0,1-1 0,0 0 0,-1 1 0,1 0 0,0-1 0,-1 1 0,1 0 0,0 0 0,0 1 0,3-1 0,12-3 0,-1 2 0,1 0 0,-1 2 0,22 0 0,-20 1 0,732 1-1365,-719-2-5461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24575,'0'6'0,"0"10"0,0 5 0,0 9 0,0 0 0,0 5 0,0-1 0,0 0 0,0-4 0,0-3 0,0-2 0,0-1 0,0-2 0,0 1 0,0-1 0,0 2 0,0-1 0,0-3-8191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24575,'0'361'0,"3"-394"0,1 1 0,2 1 0,1-1 0,14-41 0,-11 40 0,-6 19 0,25-74 0,-26 79 0,1 1 0,0 0 0,0 0 0,1 0 0,0 1 0,0-1 0,11-10 0,-15 17 0,-1 0 0,1 0 0,0 0 0,-1 1 0,1-1 0,0 0 0,0 1 0,0-1 0,0 0 0,0 1 0,0-1 0,0 1 0,0 0 0,0-1 0,0 1 0,0 0 0,0-1 0,0 1 0,0 0 0,0 0 0,0 0 0,0 0 0,0 0 0,0 0 0,0 0 0,0 0 0,1 1 0,-1-1 0,0 0 0,1 1 0,0 1 0,-1 0 0,1-1 0,-1 1 0,1 0 0,-1 0 0,1 0 0,-1 0 0,0 0 0,0 0 0,0 0 0,-1 0 0,1 1 0,0 2 0,3 9 0,-2 1 0,0 0 0,0 16 0,-4 165 0,2-195-81,0-1 30,0 1-1,0-1 1,0 1 0,0 0-1,0-1 1,0 1-1,0 0 1,0-1 0,0 1-1,0 0 1,1-1 0,-1 1-1,0-1 1,0 1 0,1 0-1,-1-1 1,0 1-1,1-1 1,-1 1 0,0-1-1,1 1 1,-1-1 0,1 1-1,0 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307 517 24575,'0'-3'0,"0"0"0,0 0 0,-1 0 0,1 0 0,-1 1 0,1-1 0,-1 0 0,0 0 0,0 1 0,-1-1 0,1 0 0,0 1 0,-1-1 0,1 1 0,-1-1 0,0 1 0,0 0 0,0 0 0,0 0 0,0 0 0,-1 0 0,1 1 0,-1-1 0,1 0 0,-1 1 0,1 0 0,-1 0 0,0 0 0,0 0 0,1 0 0,-1 0 0,0 1 0,0-1 0,0 1 0,0 0 0,-4 0 0,1 0 0,0 0 0,-1 0 0,1 1 0,0 0 0,0 0 0,0 0 0,0 1 0,0 0 0,0 0 0,0 1 0,0-1 0,1 1 0,-1 1 0,1-1 0,0 1 0,-8 7 0,-1 6 0,0 0 0,1 2 0,0-1 0,2 2 0,0-1 0,-14 41 0,19-43 0,1 0 0,0 0 0,2 0 0,0 1 0,1-1 0,0 1 0,2-1 0,0 1 0,3 23 0,-3-39 0,0 0 0,1 0 0,-1 0 0,0 0 0,1 0 0,0 0 0,-1-1 0,1 1 0,0 0 0,0 0 0,0 0 0,0-1 0,0 1 0,1-1 0,-1 1 0,0-1 0,1 1 0,-1-1 0,1 0 0,-1 1 0,1-1 0,0 0 0,0 0 0,-1 0 0,1-1 0,0 1 0,0 0 0,0-1 0,0 1 0,0-1 0,0 1 0,0-1 0,0 0 0,0 0 0,0 0 0,0 0 0,0 0 0,0-1 0,0 1 0,2-1 0,4-1 0,0 0 0,0-1 0,-1 0 0,1 0 0,-1-1 0,0 0 0,0 0 0,12-10 0,-7 3 0,0-1 0,-1-1 0,0 0 0,-1 0 0,-1-1 0,0 0 0,-1-1 0,11-26 0,3-16 0,14-61 0,-25 80 0,6-33 0,13-113 0,10-47 0,-34 219 0,-3 26 0,-2 34 0,-1-45 0,-2 635-1365,2-616-5461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24575,'0'212'0,"0"-230"0,2 1 0,0 0 0,1 0 0,7-27 0,-6 34 0,-1-1 0,1 1 0,1 0 0,0 0 0,0 0 0,1 1 0,0-1 0,11-10 0,-16 18 5,1 0 0,0 0 0,-1 1-1,1-1 1,0 0 0,0 1 0,1 0 0,-1-1-1,0 1 1,0 0 0,1 0 0,-1 0 0,0 1-1,1-1 1,-1 1 0,1-1 0,-1 1-1,1 0 1,-1 0 0,1 0 0,-1 0 0,1 0-1,-1 0 1,4 2 0,-3-1-88,0 0 1,0 1-1,0-1 1,0 1-1,-1 0 1,1 0-1,0 0 1,-1 0-1,0 0 1,1 1-1,-1-1 1,0 1-1,0-1 1,-1 1-1,1 0 1,0 0-1,1 4 1,4 10-6744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3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24575,'35'0'0,"-10"1"0,-1-1 0,40-6 0,-56 5 0,-1-1 0,1 0 0,-1 0 0,0-1 0,0 0 0,0 0 0,0-1 0,-1 0 0,1 0 0,-1 0 0,0-1 0,9-9 0,-13 12 0,0 0 0,0 0 0,0 0 0,-1-1 0,1 1 0,-1 0 0,1-1 0,-1 1 0,0-1 0,0 1 0,0-1 0,0 0 0,0-2 0,-1 3 0,0 1 0,0-1 0,0 1 0,0-1 0,0 1 0,-1-1 0,1 1 0,0-1 0,-1 1 0,1 0 0,-1-1 0,1 1 0,-1-1 0,0 1 0,0 0 0,1 0 0,-1-1 0,-2 0 0,1 0 0,0 1 0,0-1 0,0 1 0,0 0 0,-1 0 0,1-1 0,0 2 0,-1-1 0,1 0 0,-1 0 0,1 1 0,-1 0 0,1-1 0,-1 1 0,0 0 0,1 0 0,-1 0 0,1 1 0,-1-1 0,1 0 0,-1 1 0,1 0 0,-1 0 0,1 0 0,-1 0 0,-3 2 0,3-1 0,0 0 0,0 0 0,0 1 0,1-1 0,-1 1 0,1-1 0,-1 1 0,1 0 0,0 0 0,0 0 0,0 0 0,0 1 0,1-1 0,-1 0 0,1 1 0,0-1 0,0 1 0,0-1 0,0 1 0,1 0 0,-1 3 0,0 13 0,0 0 0,5 36 0,-2-20 0,-3 1 0,0-28 0,0 0 0,1 1 0,0-1 0,1 0 0,0 1 0,0-1 0,1 0 0,4 13 0,-5-20 0,1 1 0,-1-1 0,1 0 0,0 0 0,0 0 0,0 0 0,0 0 0,0 0 0,1-1 0,-1 1 0,1-1 0,-1 1 0,1-1 0,-1 0 0,1 0 0,5 1 0,47 7 0,-49-9 0,183 5-1365,-159-5-5461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5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24575,'1039'0'0,"-1029"0"24,0 0 0,0 1 0,0 0 0,11 3 0,-17-2-138,0-1 0,-1 0-1,1 1 1,0 0 0,-1-1 0,1 1-1,-1 1 1,1-1 0,-1 1 0,0-1-1,0 1 1,4 5 0,1 3-6712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16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20.28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18 1 24575,'-3'0'0,"-1"2"0,1 5 0,0 3 0,1 7 0,1 2 0,0 1 0,1 3 0,0 0 0,0 3 0,0-4-8191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21.56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11 24575,'0'-6'0,"0"2"0,0 3 0,0 8 0,0 6 0,0 3 0,6 5 0,2 2 0,-1-1 0,1 3 0,0-1 0,1-2 0,0 2 0,-3-4-8191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29.63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24575,'-1'32'0,"5"71"0,-3-92 0,1 0 0,0 0 0,1 0 0,0-1 0,1 1 0,0-1 0,6 12 0,46 79-1365,-48-85-5461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8:27:3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24575,'619'0'0,"-601"1"0,1 1 0,-1 1 0,0 1 0,0 0 0,0 2 0,-1 0 0,1 0 0,18 12 0,14 3 0,-32-14 15,1-2-1,-1 0 1,1-1 0,-1-1-1,24 2 1,95-5-746,-105-1 9,-5 0-6104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30.65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183 7 24575,'0'0'0,"0"-1"0,0 1 0,0 0 0,0 0 0,0 0 0,0-1 0,0 1 0,0 0 0,0 0 0,0 0 0,0-1 0,0 1 0,0 0 0,0 0 0,0 0 0,0-1 0,-1 1 0,1 0 0,0 0 0,0 0 0,0 0 0,0-1 0,0 1 0,0 0 0,-1 0 0,1 0 0,0 0 0,0 0 0,0-1 0,0 1 0,-1 0 0,1 0 0,0 0 0,0 0 0,0 0 0,0 0 0,-1 0 0,1 0 0,0 0 0,0 0 0,-1 0 0,-9 5 0,-8 12 0,13-5 0,0 0 0,0 1 0,1 0 0,1-1 0,0 1 0,1 0 0,-1 20 0,2-16 0,-1 0 0,-1 0 0,-10 32 0,-49 68 0,28-56-1365,29-51-5461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32.40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24575,'1'1'0,"1"-1"0,0 1 0,0 0 0,-1 0 0,1 0 0,0 0 0,-1 0 0,1 0 0,-1 1 0,0-1 0,1 0 0,-1 1 0,2 2 0,16 22 0,-13-15 0,-1-1 0,-1 1 0,0 1 0,0-1 0,-1 0 0,2 13 0,-3-13 0,0 0 0,1 0 0,0 0 0,1-1 0,0 0 0,1 0 0,7 12 0,14 21-17,-20-33-176,-1 0 1,1 0-1,1-1 0,0 0 1,0 0-1,16 14 1,-11-15-6634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33.63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145 1 24575,'2'68'0,"-1"-28"0,-5 66 0,1-89 0,-1 1 0,-1-1 0,-8 19 0,-9 33 0,16-45-195,-2-1 0,0 0 0,-2 0 0,0-1 0,-1 0 0,-18 25 0,15-26-6631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37.25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24575,'0'6'0,"0"5"0,3 6 0,1 3 0,-1 0 0,3 4 0,0 0 0,-1-1 0,-1 1 0,4 5 0,1 1 0,1-3 0,0 1 0,1-5 0,-2-3 0,-3-5-8191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38.28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224 0 24575,'-1'3'0,"0"1"0,-1-1 0,1 0 0,-1 0 0,1 0 0,-1 0 0,0-1 0,0 1 0,-5 4 0,1 1 0,-4 6 0,2 0 0,0 0 0,0 1 0,1 0 0,-8 28 0,-35 90 0,40-112 24,0 0-1,-22 30 1,5-7-1460,16-25-5390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4.31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37 1 24575,'0'3'0,"-6"3"0,-2 5 0,1 5 0,1 9 0,2 14 0,1 9 0,1 11 0,2-1 0,0-9 0,0-12-8191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4.92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24575,'0'8'0,"0"12"0,0 11 0,0 14 0,0 9 0,0 12 0,0 3 0,0-7 0,0-6 0,0-9 0,0-7 0,0-8 0,0-6 0,0-1 0,5-3 0,6-2 0,3-5 0,-1-4-8191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5.93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154 0 24575,'0'5'0,"-1"1"0,1-1 0,-1 0 0,0 0 0,-3 9 0,4-13 0,0-1 0,0 1 0,-1 0 0,1-1 0,0 1 0,0 0 0,-1-1 0,1 1 0,0 0 0,-1-1 0,1 1 0,-1 0 0,1-1 0,-1 1 0,1-1 0,-1 1 0,1-1 0,-1 1 0,1-1 0,-1 0 0,0 1 0,1-1 0,-1 0 0,1 1 0,-1-1 0,0 0 0,0 0 0,1 0 0,-1 1 0,0-1 0,1 0 0,-1 0 0,0 0 0,0 0 0,1 0 0,-1 0 0,0 0 0,1-1 0,-1 1 0,0 0 0,1 0 0,-1-1 0,0 1 0,1 0 0,-1 0 0,0-1 0,1 1 0,-1-1 0,1 1 0,-1-1 0,0 0 0,-1-1 0,-5-4 0,1 1 0,-1 0 0,-1 0 0,1 0 0,-13-5 0,19 9 0,0 1 0,0-1 0,-1 1 0,1 0 0,0 0 0,-1-1 0,1 1 0,0 0 0,-1 0 0,1 0 0,0 0 0,0 1 0,-1-1 0,1 0 0,0 0 0,-1 1 0,1-1 0,-2 1 0,2 1 0,-1-1 0,1 0 0,0 0 0,0 1 0,0-1 0,0 1 0,0-1 0,0 1 0,0-1 0,0 1 0,0 0 0,1-1 0,-1 1 0,1 0 0,-1 0 0,1-1 0,-1 4 0,0 3 0,0 0 0,0 0 0,0 0 0,1 0 0,1 0 0,-1 0 0,1 0 0,1 0 0,2 10 0,-2-13 0,-1-1 0,1 0 0,0 0 0,1 0 0,-1 0 0,1 0 0,-1-1 0,1 1 0,0-1 0,1 0 0,-1 0 0,0 0 0,1 0 0,0 0 0,0-1 0,-1 0 0,1 1 0,5 1 0,11 3 0,-8-2 0,1 0 0,-1 1 0,0 0 0,0 1 0,13 10 0,-21-14 0,-1 0 0,0 0 0,-1 0 0,1 0 0,0 1 0,-1-1 0,0 1 0,0 0 0,0 0 0,0 0 0,0 0 0,-1 0 0,0 0 0,0 0 0,0 0 0,0 1 0,-1-1 0,1 0 0,-1 0 0,0 1 0,-1 3 0,1-5 0,-1-1 0,1 0 0,0 0 0,-1 0 0,1 0 0,-1 0 0,0 0 0,0 0 0,0 0 0,0 0 0,0 0 0,0 0 0,0-1 0,-1 1 0,1 0 0,-1-1 0,1 1 0,-1-1 0,-2 2 0,1-1 0,-1 0 0,0 0 0,-1 0 0,1 0 0,0-1 0,0 0 0,-1 0 0,-7 1 0,-4 0 0,0-2 0,0 0 0,0-1 0,-18-3 0,27 3-273,0-1 0,0 0 0,1 0 0,-11-5 0,1-1-6553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7.46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358 56 24575,'-13'-8'0,"0"0"0,-1 1 0,0 1 0,-1 1 0,0 0 0,1 0 0,-2 2 0,1 0 0,0 1 0,0 0 0,-1 1 0,1 1 0,-1 0 0,-15 3 0,26-2 0,0 0 0,-1 0 0,1 1 0,0-1 0,0 1 0,1 1 0,-1-1 0,0 1 0,1-1 0,-1 1 0,1 0 0,0 1 0,0-1 0,0 1 0,0 0 0,1 0 0,0 0 0,0 1 0,0-1 0,-4 9 0,2-3 0,1 1 0,0-1 0,0 1 0,2 0 0,-1 0 0,1 0 0,1 0 0,-1 20 0,2-12 0,-1-9 0,1 0 0,0 1 0,1-1 0,2 11 0,-2-19 0,-1 0 0,0 0 0,1 0 0,0 0 0,-1 0 0,1 0 0,0 0 0,0-1 0,0 1 0,0 0 0,1-1 0,-1 1 0,0-1 0,1 1 0,-1-1 0,1 0 0,-1 1 0,1-1 0,-1 0 0,1 0 0,0 0 0,0 0 0,0 0 0,-1-1 0,1 1 0,3 0 0,4 1 0,0-1 0,0-1 0,-1 1 0,1-1 0,0-1 0,0 0 0,-1 0 0,1 0 0,0-1 0,-1-1 0,0 0 0,1 0 0,-1 0 0,0-1 0,0 0 0,-1 0 0,0-1 0,1 0 0,-1-1 0,-1 1 0,1-1 0,-1-1 0,0 1 0,-1-1 0,1 0 0,-1 0 0,-1-1 0,1 1 0,-1-1 0,-1 0 0,6-15 0,-9 22 0,0-1 0,0 1 0,1 0 0,-1-1 0,0 1 0,1 0 0,0 0 0,-1-1 0,1 1 0,0 0 0,-1 0 0,1 0 0,0 0 0,0 0 0,0 0 0,0 0 0,0 0 0,0 0 0,0 0 0,2 0 0,-2 1 0,-1 0 0,1 0 0,0 0 0,0 1 0,0-1 0,-1 0 0,1 1 0,0-1 0,0 0 0,-1 1 0,1-1 0,0 1 0,-1-1 0,1 1 0,0-1 0,-1 1 0,1 0 0,-1-1 0,1 1 0,-1 0 0,1-1 0,-1 1 0,1 1 0,5 10 0,0-1 0,-1 2 0,3 12 0,-6-18 0,1 2-90,44 117-1185,-36-100-5551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7T09:21:58.080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0 24575,'0'6'0,"0"10"0,0 11 0,0 16 0,0 20 0,0 13 0,0 9 0,0-2 0,0-6 0,0-8 0,0-13 0,0-10 0,0-15 0,0-17 0,0-13 0,0-7-8191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267" y="490474"/>
            <a:ext cx="6830314" cy="88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.xml"/><Relationship Id="rId117" Type="http://schemas.openxmlformats.org/officeDocument/2006/relationships/image" Target="../media/image316.png"/><Relationship Id="rId42" Type="http://schemas.openxmlformats.org/officeDocument/2006/relationships/customXml" Target="../ink/ink178.xml"/><Relationship Id="rId47" Type="http://schemas.openxmlformats.org/officeDocument/2006/relationships/image" Target="../media/image282.png"/><Relationship Id="rId63" Type="http://schemas.openxmlformats.org/officeDocument/2006/relationships/image" Target="../media/image290.png"/><Relationship Id="rId68" Type="http://schemas.openxmlformats.org/officeDocument/2006/relationships/customXml" Target="../ink/ink191.xml"/><Relationship Id="rId84" Type="http://schemas.openxmlformats.org/officeDocument/2006/relationships/customXml" Target="../ink/ink199.xml"/><Relationship Id="rId89" Type="http://schemas.openxmlformats.org/officeDocument/2006/relationships/image" Target="../media/image302.png"/><Relationship Id="rId112" Type="http://schemas.openxmlformats.org/officeDocument/2006/relationships/customXml" Target="../ink/ink213.xml"/><Relationship Id="rId133" Type="http://schemas.openxmlformats.org/officeDocument/2006/relationships/image" Target="../media/image323.png"/><Relationship Id="rId107" Type="http://schemas.openxmlformats.org/officeDocument/2006/relationships/image" Target="../media/image311.png"/><Relationship Id="rId32" Type="http://schemas.openxmlformats.org/officeDocument/2006/relationships/customXml" Target="../ink/ink173.xml"/><Relationship Id="rId37" Type="http://schemas.openxmlformats.org/officeDocument/2006/relationships/image" Target="../media/image277.png"/><Relationship Id="rId53" Type="http://schemas.openxmlformats.org/officeDocument/2006/relationships/image" Target="../media/image285.png"/><Relationship Id="rId58" Type="http://schemas.openxmlformats.org/officeDocument/2006/relationships/customXml" Target="../ink/ink186.xml"/><Relationship Id="rId74" Type="http://schemas.openxmlformats.org/officeDocument/2006/relationships/customXml" Target="../ink/ink194.xml"/><Relationship Id="rId79" Type="http://schemas.openxmlformats.org/officeDocument/2006/relationships/image" Target="../media/image298.png"/><Relationship Id="rId102" Type="http://schemas.openxmlformats.org/officeDocument/2006/relationships/customXml" Target="../ink/ink208.xml"/><Relationship Id="rId123" Type="http://schemas.openxmlformats.org/officeDocument/2006/relationships/image" Target="../media/image319.png"/><Relationship Id="rId128" Type="http://schemas.openxmlformats.org/officeDocument/2006/relationships/customXml" Target="../ink/ink221.xml"/><Relationship Id="rId90" Type="http://schemas.openxmlformats.org/officeDocument/2006/relationships/customXml" Target="../ink/ink202.xml"/><Relationship Id="rId95" Type="http://schemas.openxmlformats.org/officeDocument/2006/relationships/image" Target="../media/image305.png"/><Relationship Id="rId27" Type="http://schemas.openxmlformats.org/officeDocument/2006/relationships/image" Target="../media/image272.png"/><Relationship Id="rId43" Type="http://schemas.openxmlformats.org/officeDocument/2006/relationships/image" Target="../media/image280.png"/><Relationship Id="rId48" Type="http://schemas.openxmlformats.org/officeDocument/2006/relationships/customXml" Target="../ink/ink181.xml"/><Relationship Id="rId64" Type="http://schemas.openxmlformats.org/officeDocument/2006/relationships/customXml" Target="../ink/ink189.xml"/><Relationship Id="rId69" Type="http://schemas.openxmlformats.org/officeDocument/2006/relationships/image" Target="../media/image293.png"/><Relationship Id="rId113" Type="http://schemas.openxmlformats.org/officeDocument/2006/relationships/image" Target="../media/image314.png"/><Relationship Id="rId118" Type="http://schemas.openxmlformats.org/officeDocument/2006/relationships/customXml" Target="../ink/ink216.xml"/><Relationship Id="rId134" Type="http://schemas.openxmlformats.org/officeDocument/2006/relationships/customXml" Target="../ink/ink224.xml"/><Relationship Id="rId80" Type="http://schemas.openxmlformats.org/officeDocument/2006/relationships/customXml" Target="../ink/ink197.xml"/><Relationship Id="rId85" Type="http://schemas.openxmlformats.org/officeDocument/2006/relationships/image" Target="../media/image300.png"/><Relationship Id="rId33" Type="http://schemas.openxmlformats.org/officeDocument/2006/relationships/image" Target="../media/image275.png"/><Relationship Id="rId38" Type="http://schemas.openxmlformats.org/officeDocument/2006/relationships/customXml" Target="../ink/ink176.xml"/><Relationship Id="rId59" Type="http://schemas.openxmlformats.org/officeDocument/2006/relationships/image" Target="../media/image288.png"/><Relationship Id="rId103" Type="http://schemas.openxmlformats.org/officeDocument/2006/relationships/image" Target="../media/image309.png"/><Relationship Id="rId108" Type="http://schemas.openxmlformats.org/officeDocument/2006/relationships/customXml" Target="../ink/ink211.xml"/><Relationship Id="rId124" Type="http://schemas.openxmlformats.org/officeDocument/2006/relationships/customXml" Target="../ink/ink219.xml"/><Relationship Id="rId129" Type="http://schemas.openxmlformats.org/officeDocument/2006/relationships/image" Target="../media/image88.png"/><Relationship Id="rId54" Type="http://schemas.openxmlformats.org/officeDocument/2006/relationships/customXml" Target="../ink/ink184.xml"/><Relationship Id="rId70" Type="http://schemas.openxmlformats.org/officeDocument/2006/relationships/customXml" Target="../ink/ink192.xml"/><Relationship Id="rId75" Type="http://schemas.openxmlformats.org/officeDocument/2006/relationships/image" Target="../media/image296.png"/><Relationship Id="rId91" Type="http://schemas.openxmlformats.org/officeDocument/2006/relationships/image" Target="../media/image303.png"/><Relationship Id="rId96" Type="http://schemas.openxmlformats.org/officeDocument/2006/relationships/customXml" Target="../ink/ink205.xml"/><Relationship Id="rId1" Type="http://schemas.openxmlformats.org/officeDocument/2006/relationships/slideLayout" Target="../slideLayouts/slideLayout4.xml"/><Relationship Id="rId23" Type="http://schemas.openxmlformats.org/officeDocument/2006/relationships/image" Target="../media/image270.png"/><Relationship Id="rId28" Type="http://schemas.openxmlformats.org/officeDocument/2006/relationships/customXml" Target="../ink/ink171.xml"/><Relationship Id="rId49" Type="http://schemas.openxmlformats.org/officeDocument/2006/relationships/image" Target="../media/image283.png"/><Relationship Id="rId114" Type="http://schemas.openxmlformats.org/officeDocument/2006/relationships/customXml" Target="../ink/ink214.xml"/><Relationship Id="rId119" Type="http://schemas.openxmlformats.org/officeDocument/2006/relationships/image" Target="../media/image317.png"/><Relationship Id="rId31" Type="http://schemas.openxmlformats.org/officeDocument/2006/relationships/image" Target="../media/image274.png"/><Relationship Id="rId44" Type="http://schemas.openxmlformats.org/officeDocument/2006/relationships/customXml" Target="../ink/ink179.xml"/><Relationship Id="rId52" Type="http://schemas.openxmlformats.org/officeDocument/2006/relationships/customXml" Target="../ink/ink183.xml"/><Relationship Id="rId60" Type="http://schemas.openxmlformats.org/officeDocument/2006/relationships/customXml" Target="../ink/ink187.xml"/><Relationship Id="rId65" Type="http://schemas.openxmlformats.org/officeDocument/2006/relationships/image" Target="../media/image291.png"/><Relationship Id="rId73" Type="http://schemas.openxmlformats.org/officeDocument/2006/relationships/image" Target="../media/image295.png"/><Relationship Id="rId78" Type="http://schemas.openxmlformats.org/officeDocument/2006/relationships/customXml" Target="../ink/ink196.xml"/><Relationship Id="rId81" Type="http://schemas.openxmlformats.org/officeDocument/2006/relationships/image" Target="../media/image299.png"/><Relationship Id="rId86" Type="http://schemas.openxmlformats.org/officeDocument/2006/relationships/customXml" Target="../ink/ink200.xml"/><Relationship Id="rId94" Type="http://schemas.openxmlformats.org/officeDocument/2006/relationships/customXml" Target="../ink/ink204.xml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122" Type="http://schemas.openxmlformats.org/officeDocument/2006/relationships/customXml" Target="../ink/ink218.xml"/><Relationship Id="rId130" Type="http://schemas.openxmlformats.org/officeDocument/2006/relationships/customXml" Target="../ink/ink222.xml"/><Relationship Id="rId135" Type="http://schemas.openxmlformats.org/officeDocument/2006/relationships/image" Target="../media/image324.png"/><Relationship Id="rId4" Type="http://schemas.openxmlformats.org/officeDocument/2006/relationships/customXml" Target="../ink/ink168.xml"/><Relationship Id="rId39" Type="http://schemas.openxmlformats.org/officeDocument/2006/relationships/image" Target="../media/image278.png"/><Relationship Id="rId109" Type="http://schemas.openxmlformats.org/officeDocument/2006/relationships/image" Target="../media/image312.png"/><Relationship Id="rId34" Type="http://schemas.openxmlformats.org/officeDocument/2006/relationships/customXml" Target="../ink/ink174.xml"/><Relationship Id="rId50" Type="http://schemas.openxmlformats.org/officeDocument/2006/relationships/customXml" Target="../ink/ink182.xml"/><Relationship Id="rId55" Type="http://schemas.openxmlformats.org/officeDocument/2006/relationships/image" Target="../media/image286.png"/><Relationship Id="rId76" Type="http://schemas.openxmlformats.org/officeDocument/2006/relationships/customXml" Target="../ink/ink195.xml"/><Relationship Id="rId97" Type="http://schemas.openxmlformats.org/officeDocument/2006/relationships/image" Target="../media/image306.png"/><Relationship Id="rId104" Type="http://schemas.openxmlformats.org/officeDocument/2006/relationships/customXml" Target="../ink/ink209.xml"/><Relationship Id="rId120" Type="http://schemas.openxmlformats.org/officeDocument/2006/relationships/customXml" Target="../ink/ink217.xml"/><Relationship Id="rId125" Type="http://schemas.openxmlformats.org/officeDocument/2006/relationships/image" Target="../media/image320.png"/><Relationship Id="rId71" Type="http://schemas.openxmlformats.org/officeDocument/2006/relationships/image" Target="../media/image294.png"/><Relationship Id="rId92" Type="http://schemas.openxmlformats.org/officeDocument/2006/relationships/customXml" Target="../ink/ink203.xml"/><Relationship Id="rId2" Type="http://schemas.openxmlformats.org/officeDocument/2006/relationships/image" Target="../media/image146.png"/><Relationship Id="rId29" Type="http://schemas.openxmlformats.org/officeDocument/2006/relationships/image" Target="../media/image273.png"/><Relationship Id="rId24" Type="http://schemas.openxmlformats.org/officeDocument/2006/relationships/customXml" Target="../ink/ink169.xml"/><Relationship Id="rId40" Type="http://schemas.openxmlformats.org/officeDocument/2006/relationships/customXml" Target="../ink/ink177.xml"/><Relationship Id="rId45" Type="http://schemas.openxmlformats.org/officeDocument/2006/relationships/image" Target="../media/image281.png"/><Relationship Id="rId66" Type="http://schemas.openxmlformats.org/officeDocument/2006/relationships/customXml" Target="../ink/ink190.xml"/><Relationship Id="rId87" Type="http://schemas.openxmlformats.org/officeDocument/2006/relationships/image" Target="../media/image301.png"/><Relationship Id="rId110" Type="http://schemas.openxmlformats.org/officeDocument/2006/relationships/customXml" Target="../ink/ink212.xml"/><Relationship Id="rId115" Type="http://schemas.openxmlformats.org/officeDocument/2006/relationships/image" Target="../media/image315.png"/><Relationship Id="rId131" Type="http://schemas.openxmlformats.org/officeDocument/2006/relationships/image" Target="../media/image322.png"/><Relationship Id="rId136" Type="http://schemas.openxmlformats.org/officeDocument/2006/relationships/customXml" Target="../ink/ink225.xml"/><Relationship Id="rId61" Type="http://schemas.openxmlformats.org/officeDocument/2006/relationships/image" Target="../media/image289.png"/><Relationship Id="rId82" Type="http://schemas.openxmlformats.org/officeDocument/2006/relationships/customXml" Target="../ink/ink198.xml"/><Relationship Id="rId30" Type="http://schemas.openxmlformats.org/officeDocument/2006/relationships/customXml" Target="../ink/ink172.xml"/><Relationship Id="rId35" Type="http://schemas.openxmlformats.org/officeDocument/2006/relationships/image" Target="../media/image276.png"/><Relationship Id="rId56" Type="http://schemas.openxmlformats.org/officeDocument/2006/relationships/customXml" Target="../ink/ink185.xml"/><Relationship Id="rId77" Type="http://schemas.openxmlformats.org/officeDocument/2006/relationships/image" Target="../media/image297.png"/><Relationship Id="rId100" Type="http://schemas.openxmlformats.org/officeDocument/2006/relationships/customXml" Target="../ink/ink207.xml"/><Relationship Id="rId105" Type="http://schemas.openxmlformats.org/officeDocument/2006/relationships/image" Target="../media/image310.png"/><Relationship Id="rId126" Type="http://schemas.openxmlformats.org/officeDocument/2006/relationships/customXml" Target="../ink/ink220.xml"/><Relationship Id="rId51" Type="http://schemas.openxmlformats.org/officeDocument/2006/relationships/image" Target="../media/image284.png"/><Relationship Id="rId72" Type="http://schemas.openxmlformats.org/officeDocument/2006/relationships/customXml" Target="../ink/ink193.xml"/><Relationship Id="rId93" Type="http://schemas.openxmlformats.org/officeDocument/2006/relationships/image" Target="../media/image304.png"/><Relationship Id="rId98" Type="http://schemas.openxmlformats.org/officeDocument/2006/relationships/customXml" Target="../ink/ink206.xml"/><Relationship Id="rId121" Type="http://schemas.openxmlformats.org/officeDocument/2006/relationships/image" Target="../media/image318.png"/><Relationship Id="rId3" Type="http://schemas.openxmlformats.org/officeDocument/2006/relationships/image" Target="../media/image147.png"/><Relationship Id="rId25" Type="http://schemas.openxmlformats.org/officeDocument/2006/relationships/image" Target="../media/image271.png"/><Relationship Id="rId46" Type="http://schemas.openxmlformats.org/officeDocument/2006/relationships/customXml" Target="../ink/ink180.xml"/><Relationship Id="rId67" Type="http://schemas.openxmlformats.org/officeDocument/2006/relationships/image" Target="../media/image292.png"/><Relationship Id="rId116" Type="http://schemas.openxmlformats.org/officeDocument/2006/relationships/customXml" Target="../ink/ink215.xml"/><Relationship Id="rId137" Type="http://schemas.openxmlformats.org/officeDocument/2006/relationships/image" Target="../media/image325.png"/><Relationship Id="rId41" Type="http://schemas.openxmlformats.org/officeDocument/2006/relationships/image" Target="../media/image279.png"/><Relationship Id="rId62" Type="http://schemas.openxmlformats.org/officeDocument/2006/relationships/customXml" Target="../ink/ink188.xml"/><Relationship Id="rId83" Type="http://schemas.openxmlformats.org/officeDocument/2006/relationships/image" Target="../media/image156.png"/><Relationship Id="rId88" Type="http://schemas.openxmlformats.org/officeDocument/2006/relationships/customXml" Target="../ink/ink201.xml"/><Relationship Id="rId111" Type="http://schemas.openxmlformats.org/officeDocument/2006/relationships/image" Target="../media/image313.png"/><Relationship Id="rId132" Type="http://schemas.openxmlformats.org/officeDocument/2006/relationships/customXml" Target="../ink/ink223.xml"/><Relationship Id="rId36" Type="http://schemas.openxmlformats.org/officeDocument/2006/relationships/customXml" Target="../ink/ink175.xml"/><Relationship Id="rId57" Type="http://schemas.openxmlformats.org/officeDocument/2006/relationships/image" Target="../media/image287.png"/><Relationship Id="rId106" Type="http://schemas.openxmlformats.org/officeDocument/2006/relationships/customXml" Target="../ink/ink210.xml"/><Relationship Id="rId127" Type="http://schemas.openxmlformats.org/officeDocument/2006/relationships/image" Target="../media/image3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9.xml"/><Relationship Id="rId13" Type="http://schemas.openxmlformats.org/officeDocument/2006/relationships/image" Target="../media/image1710.png"/><Relationship Id="rId18" Type="http://schemas.openxmlformats.org/officeDocument/2006/relationships/customXml" Target="../ink/ink234.xml"/><Relationship Id="rId26" Type="http://schemas.openxmlformats.org/officeDocument/2006/relationships/customXml" Target="../ink/ink239.xml"/><Relationship Id="rId3" Type="http://schemas.openxmlformats.org/officeDocument/2006/relationships/customXml" Target="../ink/ink226.xml"/><Relationship Id="rId21" Type="http://schemas.openxmlformats.org/officeDocument/2006/relationships/customXml" Target="../ink/ink236.xml"/><Relationship Id="rId7" Type="http://schemas.openxmlformats.org/officeDocument/2006/relationships/image" Target="../media/image1690.png"/><Relationship Id="rId12" Type="http://schemas.openxmlformats.org/officeDocument/2006/relationships/customXml" Target="../ink/ink231.xml"/><Relationship Id="rId17" Type="http://schemas.openxmlformats.org/officeDocument/2006/relationships/image" Target="../media/image1730.png"/><Relationship Id="rId25" Type="http://schemas.openxmlformats.org/officeDocument/2006/relationships/customXml" Target="../ink/ink238.xml"/><Relationship Id="rId2" Type="http://schemas.openxmlformats.org/officeDocument/2006/relationships/image" Target="../media/image148.png"/><Relationship Id="rId16" Type="http://schemas.openxmlformats.org/officeDocument/2006/relationships/customXml" Target="../ink/ink233.xml"/><Relationship Id="rId20" Type="http://schemas.openxmlformats.org/officeDocument/2006/relationships/customXml" Target="../ink/ink235.xml"/><Relationship Id="rId29" Type="http://schemas.openxmlformats.org/officeDocument/2006/relationships/image" Target="../media/image1780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28.xml"/><Relationship Id="rId11" Type="http://schemas.openxmlformats.org/officeDocument/2006/relationships/image" Target="../media/image390.png"/><Relationship Id="rId24" Type="http://schemas.openxmlformats.org/officeDocument/2006/relationships/image" Target="../media/image1760.png"/><Relationship Id="rId5" Type="http://schemas.openxmlformats.org/officeDocument/2006/relationships/customXml" Target="../ink/ink227.xml"/><Relationship Id="rId15" Type="http://schemas.openxmlformats.org/officeDocument/2006/relationships/image" Target="../media/image1720.png"/><Relationship Id="rId23" Type="http://schemas.openxmlformats.org/officeDocument/2006/relationships/customXml" Target="../ink/ink237.xml"/><Relationship Id="rId28" Type="http://schemas.openxmlformats.org/officeDocument/2006/relationships/customXml" Target="../ink/ink240.xml"/><Relationship Id="rId10" Type="http://schemas.openxmlformats.org/officeDocument/2006/relationships/customXml" Target="../ink/ink230.xml"/><Relationship Id="rId19" Type="http://schemas.openxmlformats.org/officeDocument/2006/relationships/image" Target="../media/image1740.png"/><Relationship Id="rId4" Type="http://schemas.openxmlformats.org/officeDocument/2006/relationships/image" Target="../media/image740.png"/><Relationship Id="rId9" Type="http://schemas.openxmlformats.org/officeDocument/2006/relationships/image" Target="../media/image1700.png"/><Relationship Id="rId14" Type="http://schemas.openxmlformats.org/officeDocument/2006/relationships/customXml" Target="../ink/ink232.xml"/><Relationship Id="rId22" Type="http://schemas.openxmlformats.org/officeDocument/2006/relationships/image" Target="../media/image1750.png"/><Relationship Id="rId27" Type="http://schemas.openxmlformats.org/officeDocument/2006/relationships/image" Target="../media/image1770.png"/><Relationship Id="rId30" Type="http://schemas.openxmlformats.org/officeDocument/2006/relationships/customXml" Target="../ink/ink2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1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6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9.png"/><Relationship Id="rId5" Type="http://schemas.openxmlformats.org/officeDocument/2006/relationships/image" Target="../media/image152.png"/><Relationship Id="rId10" Type="http://schemas.openxmlformats.org/officeDocument/2006/relationships/image" Target="../media/image158.png"/><Relationship Id="rId4" Type="http://schemas.openxmlformats.org/officeDocument/2006/relationships/image" Target="../media/image151.png"/><Relationship Id="rId9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customXml" Target="../ink/ink2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34" Type="http://schemas.openxmlformats.org/officeDocument/2006/relationships/customXml" Target="../ink/ink9.xml"/><Relationship Id="rId138" Type="http://schemas.openxmlformats.org/officeDocument/2006/relationships/customXml" Target="../ink/ink13.xml"/><Relationship Id="rId141" Type="http://schemas.openxmlformats.org/officeDocument/2006/relationships/image" Target="../media/image102.png"/><Relationship Id="rId33" Type="http://schemas.openxmlformats.org/officeDocument/2006/relationships/image" Target="../media/image48.png"/><Relationship Id="rId38" Type="http://schemas.openxmlformats.org/officeDocument/2006/relationships/customXml" Target="../ink/ink11.xml"/><Relationship Id="rId137" Type="http://schemas.openxmlformats.org/officeDocument/2006/relationships/image" Target="../media/image100.png"/><Relationship Id="rId2" Type="http://schemas.openxmlformats.org/officeDocument/2006/relationships/customXml" Target="../ink/ink7.xml"/><Relationship Id="rId140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37" Type="http://schemas.openxmlformats.org/officeDocument/2006/relationships/image" Target="../media/image50.png"/><Relationship Id="rId136" Type="http://schemas.openxmlformats.org/officeDocument/2006/relationships/customXml" Target="../ink/ink12.xml"/><Relationship Id="rId36" Type="http://schemas.openxmlformats.org/officeDocument/2006/relationships/customXml" Target="../ink/ink10.xml"/><Relationship Id="rId135" Type="http://schemas.openxmlformats.org/officeDocument/2006/relationships/image" Target="../media/image99.png"/><Relationship Id="rId4" Type="http://schemas.openxmlformats.org/officeDocument/2006/relationships/customXml" Target="../ink/ink8.xml"/><Relationship Id="rId35" Type="http://schemas.openxmlformats.org/officeDocument/2006/relationships/image" Target="../media/image49.png"/><Relationship Id="rId13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21" Type="http://schemas.openxmlformats.org/officeDocument/2006/relationships/image" Target="../media/image27.png"/><Relationship Id="rId42" Type="http://schemas.openxmlformats.org/officeDocument/2006/relationships/customXml" Target="../ink/ink39.xml"/><Relationship Id="rId47" Type="http://schemas.openxmlformats.org/officeDocument/2006/relationships/image" Target="../media/image41.png"/><Relationship Id="rId63" Type="http://schemas.openxmlformats.org/officeDocument/2006/relationships/image" Target="../media/image52.png"/><Relationship Id="rId68" Type="http://schemas.openxmlformats.org/officeDocument/2006/relationships/customXml" Target="../ink/ink52.xml"/><Relationship Id="rId84" Type="http://schemas.openxmlformats.org/officeDocument/2006/relationships/image" Target="../media/image62.png"/><Relationship Id="rId89" Type="http://schemas.openxmlformats.org/officeDocument/2006/relationships/customXml" Target="../ink/ink63.xml"/><Relationship Id="rId16" Type="http://schemas.openxmlformats.org/officeDocument/2006/relationships/customXml" Target="../ink/ink26.xml"/><Relationship Id="rId11" Type="http://schemas.openxmlformats.org/officeDocument/2006/relationships/image" Target="../media/image22.png"/><Relationship Id="rId32" Type="http://schemas.openxmlformats.org/officeDocument/2006/relationships/customXml" Target="../ink/ink34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47.xml"/><Relationship Id="rId74" Type="http://schemas.openxmlformats.org/officeDocument/2006/relationships/image" Target="../media/image57.png"/><Relationship Id="rId79" Type="http://schemas.openxmlformats.org/officeDocument/2006/relationships/customXml" Target="../ink/ink58.xml"/><Relationship Id="rId5" Type="http://schemas.openxmlformats.org/officeDocument/2006/relationships/image" Target="../media/image19.png"/><Relationship Id="rId90" Type="http://schemas.openxmlformats.org/officeDocument/2006/relationships/image" Target="../media/image65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0.png"/><Relationship Id="rId30" Type="http://schemas.openxmlformats.org/officeDocument/2006/relationships/customXml" Target="../ink/ink33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42.xml"/><Relationship Id="rId56" Type="http://schemas.openxmlformats.org/officeDocument/2006/relationships/customXml" Target="../ink/ink46.xml"/><Relationship Id="rId64" Type="http://schemas.openxmlformats.org/officeDocument/2006/relationships/customXml" Target="../ink/ink50.xml"/><Relationship Id="rId69" Type="http://schemas.openxmlformats.org/officeDocument/2006/relationships/image" Target="../media/image55.png"/><Relationship Id="rId77" Type="http://schemas.openxmlformats.org/officeDocument/2006/relationships/customXml" Target="../ink/ink57.xml"/><Relationship Id="rId8" Type="http://schemas.openxmlformats.org/officeDocument/2006/relationships/customXml" Target="../ink/ink22.xml"/><Relationship Id="rId51" Type="http://schemas.openxmlformats.org/officeDocument/2006/relationships/image" Target="../media/image43.png"/><Relationship Id="rId72" Type="http://schemas.openxmlformats.org/officeDocument/2006/relationships/customXml" Target="../ink/ink54.xml"/><Relationship Id="rId80" Type="http://schemas.openxmlformats.org/officeDocument/2006/relationships/image" Target="../media/image60.png"/><Relationship Id="rId85" Type="http://schemas.openxmlformats.org/officeDocument/2006/relationships/customXml" Target="../ink/ink61.xml"/><Relationship Id="rId3" Type="http://schemas.openxmlformats.org/officeDocument/2006/relationships/image" Target="../media/image11.png"/><Relationship Id="rId12" Type="http://schemas.openxmlformats.org/officeDocument/2006/relationships/customXml" Target="../ink/ink24.xm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33" Type="http://schemas.openxmlformats.org/officeDocument/2006/relationships/image" Target="../media/image34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59" Type="http://schemas.openxmlformats.org/officeDocument/2006/relationships/image" Target="../media/image47.png"/><Relationship Id="rId67" Type="http://schemas.openxmlformats.org/officeDocument/2006/relationships/image" Target="../media/image54.png"/><Relationship Id="rId20" Type="http://schemas.openxmlformats.org/officeDocument/2006/relationships/customXml" Target="../ink/ink28.xml"/><Relationship Id="rId41" Type="http://schemas.openxmlformats.org/officeDocument/2006/relationships/image" Target="../media/image38.png"/><Relationship Id="rId54" Type="http://schemas.openxmlformats.org/officeDocument/2006/relationships/customXml" Target="../ink/ink45.xml"/><Relationship Id="rId62" Type="http://schemas.openxmlformats.org/officeDocument/2006/relationships/customXml" Target="../ink/ink49.xml"/><Relationship Id="rId70" Type="http://schemas.openxmlformats.org/officeDocument/2006/relationships/customXml" Target="../ink/ink53.xml"/><Relationship Id="rId75" Type="http://schemas.openxmlformats.org/officeDocument/2006/relationships/customXml" Target="../ink/ink56.xml"/><Relationship Id="rId83" Type="http://schemas.openxmlformats.org/officeDocument/2006/relationships/customXml" Target="../ink/ink60.xml"/><Relationship Id="rId88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23.xml"/><Relationship Id="rId31" Type="http://schemas.openxmlformats.org/officeDocument/2006/relationships/image" Target="../media/image32.png"/><Relationship Id="rId44" Type="http://schemas.openxmlformats.org/officeDocument/2006/relationships/customXml" Target="../ink/ink40.xml"/><Relationship Id="rId52" Type="http://schemas.openxmlformats.org/officeDocument/2006/relationships/customXml" Target="../ink/ink44.xml"/><Relationship Id="rId60" Type="http://schemas.openxmlformats.org/officeDocument/2006/relationships/customXml" Target="../ink/ink48.xml"/><Relationship Id="rId65" Type="http://schemas.openxmlformats.org/officeDocument/2006/relationships/image" Target="../media/image53.png"/><Relationship Id="rId73" Type="http://schemas.openxmlformats.org/officeDocument/2006/relationships/customXml" Target="../ink/ink55.xml"/><Relationship Id="rId78" Type="http://schemas.openxmlformats.org/officeDocument/2006/relationships/image" Target="../media/image59.png"/><Relationship Id="rId81" Type="http://schemas.openxmlformats.org/officeDocument/2006/relationships/customXml" Target="../ink/ink59.xml"/><Relationship Id="rId86" Type="http://schemas.openxmlformats.org/officeDocument/2006/relationships/image" Target="../media/image63.png"/><Relationship Id="rId4" Type="http://schemas.openxmlformats.org/officeDocument/2006/relationships/customXml" Target="../ink/ink20.xml"/><Relationship Id="rId9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customXml" Target="../ink/ink27.xml"/><Relationship Id="rId39" Type="http://schemas.openxmlformats.org/officeDocument/2006/relationships/image" Target="../media/image37.png"/><Relationship Id="rId34" Type="http://schemas.openxmlformats.org/officeDocument/2006/relationships/customXml" Target="../ink/ink35.xml"/><Relationship Id="rId50" Type="http://schemas.openxmlformats.org/officeDocument/2006/relationships/customXml" Target="../ink/ink43.xml"/><Relationship Id="rId55" Type="http://schemas.openxmlformats.org/officeDocument/2006/relationships/image" Target="../media/image45.png"/><Relationship Id="rId76" Type="http://schemas.openxmlformats.org/officeDocument/2006/relationships/image" Target="../media/image58.png"/><Relationship Id="rId7" Type="http://schemas.openxmlformats.org/officeDocument/2006/relationships/image" Target="../media/image20.png"/><Relationship Id="rId71" Type="http://schemas.openxmlformats.org/officeDocument/2006/relationships/image" Target="../media/image56.png"/><Relationship Id="rId2" Type="http://schemas.openxmlformats.org/officeDocument/2006/relationships/image" Target="../media/image10.png"/><Relationship Id="rId29" Type="http://schemas.openxmlformats.org/officeDocument/2006/relationships/image" Target="../media/image31.png"/><Relationship Id="rId24" Type="http://schemas.openxmlformats.org/officeDocument/2006/relationships/customXml" Target="../ink/ink30.xml"/><Relationship Id="rId40" Type="http://schemas.openxmlformats.org/officeDocument/2006/relationships/customXml" Target="../ink/ink38.xml"/><Relationship Id="rId45" Type="http://schemas.openxmlformats.org/officeDocument/2006/relationships/image" Target="../media/image40.png"/><Relationship Id="rId66" Type="http://schemas.openxmlformats.org/officeDocument/2006/relationships/customXml" Target="../ink/ink51.xml"/><Relationship Id="rId87" Type="http://schemas.openxmlformats.org/officeDocument/2006/relationships/customXml" Target="../ink/ink62.xml"/><Relationship Id="rId61" Type="http://schemas.openxmlformats.org/officeDocument/2006/relationships/image" Target="../media/image51.png"/><Relationship Id="rId82" Type="http://schemas.openxmlformats.org/officeDocument/2006/relationships/image" Target="../media/image61.png"/><Relationship Id="rId1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.xml"/><Relationship Id="rId21" Type="http://schemas.openxmlformats.org/officeDocument/2006/relationships/image" Target="../media/image75.png"/><Relationship Id="rId42" Type="http://schemas.openxmlformats.org/officeDocument/2006/relationships/customXml" Target="../ink/ink84.xml"/><Relationship Id="rId47" Type="http://schemas.openxmlformats.org/officeDocument/2006/relationships/image" Target="../media/image88.png"/><Relationship Id="rId63" Type="http://schemas.openxmlformats.org/officeDocument/2006/relationships/image" Target="../media/image97.png"/><Relationship Id="rId68" Type="http://schemas.openxmlformats.org/officeDocument/2006/relationships/customXml" Target="../ink/ink96.xml"/><Relationship Id="rId84" Type="http://schemas.openxmlformats.org/officeDocument/2006/relationships/customXml" Target="../ink/ink104.xml"/><Relationship Id="rId89" Type="http://schemas.openxmlformats.org/officeDocument/2006/relationships/image" Target="../media/image114.png"/><Relationship Id="rId112" Type="http://schemas.openxmlformats.org/officeDocument/2006/relationships/customXml" Target="../ink/ink118.xml"/><Relationship Id="rId16" Type="http://schemas.openxmlformats.org/officeDocument/2006/relationships/customXml" Target="../ink/ink71.xml"/><Relationship Id="rId107" Type="http://schemas.openxmlformats.org/officeDocument/2006/relationships/image" Target="../media/image123.png"/><Relationship Id="rId11" Type="http://schemas.openxmlformats.org/officeDocument/2006/relationships/image" Target="../media/image70.png"/><Relationship Id="rId32" Type="http://schemas.openxmlformats.org/officeDocument/2006/relationships/customXml" Target="../ink/ink79.xml"/><Relationship Id="rId37" Type="http://schemas.openxmlformats.org/officeDocument/2006/relationships/image" Target="../media/image83.png"/><Relationship Id="rId53" Type="http://schemas.openxmlformats.org/officeDocument/2006/relationships/image" Target="../media/image92.png"/><Relationship Id="rId58" Type="http://schemas.openxmlformats.org/officeDocument/2006/relationships/customXml" Target="../ink/ink91.xml"/><Relationship Id="rId74" Type="http://schemas.openxmlformats.org/officeDocument/2006/relationships/customXml" Target="../ink/ink99.xml"/><Relationship Id="rId79" Type="http://schemas.openxmlformats.org/officeDocument/2006/relationships/image" Target="../media/image109.png"/><Relationship Id="rId102" Type="http://schemas.openxmlformats.org/officeDocument/2006/relationships/customXml" Target="../ink/ink113.xml"/><Relationship Id="rId5" Type="http://schemas.openxmlformats.org/officeDocument/2006/relationships/image" Target="../media/image67.png"/><Relationship Id="rId90" Type="http://schemas.openxmlformats.org/officeDocument/2006/relationships/customXml" Target="../ink/ink107.xml"/><Relationship Id="rId95" Type="http://schemas.openxmlformats.org/officeDocument/2006/relationships/image" Target="../media/image117.png"/><Relationship Id="rId22" Type="http://schemas.openxmlformats.org/officeDocument/2006/relationships/customXml" Target="../ink/ink74.xml"/><Relationship Id="rId27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17.png"/><Relationship Id="rId64" Type="http://schemas.openxmlformats.org/officeDocument/2006/relationships/customXml" Target="../ink/ink94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80" Type="http://schemas.openxmlformats.org/officeDocument/2006/relationships/customXml" Target="../ink/ink102.xml"/><Relationship Id="rId85" Type="http://schemas.openxmlformats.org/officeDocument/2006/relationships/image" Target="../media/image112.png"/><Relationship Id="rId12" Type="http://schemas.openxmlformats.org/officeDocument/2006/relationships/customXml" Target="../ink/ink69.xml"/><Relationship Id="rId17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customXml" Target="../ink/ink82.xml"/><Relationship Id="rId59" Type="http://schemas.openxmlformats.org/officeDocument/2006/relationships/image" Target="../media/image95.png"/><Relationship Id="rId103" Type="http://schemas.openxmlformats.org/officeDocument/2006/relationships/image" Target="../media/image121.png"/><Relationship Id="rId108" Type="http://schemas.openxmlformats.org/officeDocument/2006/relationships/customXml" Target="../ink/ink116.xml"/><Relationship Id="rId54" Type="http://schemas.openxmlformats.org/officeDocument/2006/relationships/customXml" Target="../ink/ink89.xml"/><Relationship Id="rId70" Type="http://schemas.openxmlformats.org/officeDocument/2006/relationships/customXml" Target="../ink/ink97.xml"/><Relationship Id="rId75" Type="http://schemas.openxmlformats.org/officeDocument/2006/relationships/image" Target="../media/image107.png"/><Relationship Id="rId91" Type="http://schemas.openxmlformats.org/officeDocument/2006/relationships/image" Target="../media/image115.png"/><Relationship Id="rId96" Type="http://schemas.openxmlformats.org/officeDocument/2006/relationships/customXml" Target="../ink/ink1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6.xml"/><Relationship Id="rId15" Type="http://schemas.openxmlformats.org/officeDocument/2006/relationships/image" Target="../media/image72.png"/><Relationship Id="rId23" Type="http://schemas.openxmlformats.org/officeDocument/2006/relationships/image" Target="../media/image76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18.png"/><Relationship Id="rId57" Type="http://schemas.openxmlformats.org/officeDocument/2006/relationships/image" Target="../media/image94.png"/><Relationship Id="rId106" Type="http://schemas.openxmlformats.org/officeDocument/2006/relationships/customXml" Target="../ink/ink115.xml"/><Relationship Id="rId114" Type="http://schemas.openxmlformats.org/officeDocument/2006/relationships/customXml" Target="../ink/ink119.xml"/><Relationship Id="rId10" Type="http://schemas.openxmlformats.org/officeDocument/2006/relationships/customXml" Target="../ink/ink68.xml"/><Relationship Id="rId31" Type="http://schemas.openxmlformats.org/officeDocument/2006/relationships/image" Target="../media/image80.png"/><Relationship Id="rId44" Type="http://schemas.openxmlformats.org/officeDocument/2006/relationships/customXml" Target="../ink/ink85.xml"/><Relationship Id="rId52" Type="http://schemas.openxmlformats.org/officeDocument/2006/relationships/customXml" Target="../ink/ink88.xml"/><Relationship Id="rId60" Type="http://schemas.openxmlformats.org/officeDocument/2006/relationships/customXml" Target="../ink/ink92.xml"/><Relationship Id="rId65" Type="http://schemas.openxmlformats.org/officeDocument/2006/relationships/image" Target="../media/image98.png"/><Relationship Id="rId73" Type="http://schemas.openxmlformats.org/officeDocument/2006/relationships/image" Target="../media/image106.png"/><Relationship Id="rId78" Type="http://schemas.openxmlformats.org/officeDocument/2006/relationships/customXml" Target="../ink/ink101.xml"/><Relationship Id="rId81" Type="http://schemas.openxmlformats.org/officeDocument/2006/relationships/image" Target="../media/image110.png"/><Relationship Id="rId86" Type="http://schemas.openxmlformats.org/officeDocument/2006/relationships/customXml" Target="../ink/ink105.xml"/><Relationship Id="rId94" Type="http://schemas.openxmlformats.org/officeDocument/2006/relationships/customXml" Target="../ink/ink109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4" Type="http://schemas.openxmlformats.org/officeDocument/2006/relationships/customXml" Target="../ink/ink65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customXml" Target="../ink/ink72.xml"/><Relationship Id="rId39" Type="http://schemas.openxmlformats.org/officeDocument/2006/relationships/image" Target="../media/image84.png"/><Relationship Id="rId109" Type="http://schemas.openxmlformats.org/officeDocument/2006/relationships/image" Target="../media/image124.png"/><Relationship Id="rId34" Type="http://schemas.openxmlformats.org/officeDocument/2006/relationships/customXml" Target="../ink/ink80.xml"/><Relationship Id="rId50" Type="http://schemas.openxmlformats.org/officeDocument/2006/relationships/customXml" Target="../ink/ink87.xml"/><Relationship Id="rId55" Type="http://schemas.openxmlformats.org/officeDocument/2006/relationships/image" Target="../media/image93.png"/><Relationship Id="rId76" Type="http://schemas.openxmlformats.org/officeDocument/2006/relationships/customXml" Target="../ink/ink100.xml"/><Relationship Id="rId97" Type="http://schemas.openxmlformats.org/officeDocument/2006/relationships/image" Target="../media/image118.png"/><Relationship Id="rId104" Type="http://schemas.openxmlformats.org/officeDocument/2006/relationships/customXml" Target="../ink/ink114.xml"/><Relationship Id="rId7" Type="http://schemas.openxmlformats.org/officeDocument/2006/relationships/image" Target="../media/image68.png"/><Relationship Id="rId71" Type="http://schemas.openxmlformats.org/officeDocument/2006/relationships/image" Target="../media/image105.png"/><Relationship Id="rId92" Type="http://schemas.openxmlformats.org/officeDocument/2006/relationships/customXml" Target="../ink/ink108.xml"/><Relationship Id="rId2" Type="http://schemas.openxmlformats.org/officeDocument/2006/relationships/customXml" Target="../ink/ink64.xml"/><Relationship Id="rId29" Type="http://schemas.openxmlformats.org/officeDocument/2006/relationships/image" Target="../media/image79.png"/><Relationship Id="rId24" Type="http://schemas.openxmlformats.org/officeDocument/2006/relationships/customXml" Target="../ink/ink75.xml"/><Relationship Id="rId40" Type="http://schemas.openxmlformats.org/officeDocument/2006/relationships/customXml" Target="../ink/ink83.xml"/><Relationship Id="rId45" Type="http://schemas.openxmlformats.org/officeDocument/2006/relationships/image" Target="../media/image87.png"/><Relationship Id="rId66" Type="http://schemas.openxmlformats.org/officeDocument/2006/relationships/customXml" Target="../ink/ink95.xml"/><Relationship Id="rId87" Type="http://schemas.openxmlformats.org/officeDocument/2006/relationships/image" Target="../media/image113.png"/><Relationship Id="rId110" Type="http://schemas.openxmlformats.org/officeDocument/2006/relationships/customXml" Target="../ink/ink117.xml"/><Relationship Id="rId115" Type="http://schemas.openxmlformats.org/officeDocument/2006/relationships/image" Target="../media/image127.png"/><Relationship Id="rId61" Type="http://schemas.openxmlformats.org/officeDocument/2006/relationships/image" Target="../media/image96.png"/><Relationship Id="rId82" Type="http://schemas.openxmlformats.org/officeDocument/2006/relationships/customXml" Target="../ink/ink103.xml"/><Relationship Id="rId19" Type="http://schemas.openxmlformats.org/officeDocument/2006/relationships/image" Target="../media/image74.png"/><Relationship Id="rId14" Type="http://schemas.openxmlformats.org/officeDocument/2006/relationships/customXml" Target="../ink/ink70.xml"/><Relationship Id="rId30" Type="http://schemas.openxmlformats.org/officeDocument/2006/relationships/customXml" Target="../ink/ink78.xml"/><Relationship Id="rId35" Type="http://schemas.openxmlformats.org/officeDocument/2006/relationships/image" Target="../media/image82.png"/><Relationship Id="rId56" Type="http://schemas.openxmlformats.org/officeDocument/2006/relationships/customXml" Target="../ink/ink90.xml"/><Relationship Id="rId77" Type="http://schemas.openxmlformats.org/officeDocument/2006/relationships/image" Target="../media/image108.png"/><Relationship Id="rId100" Type="http://schemas.openxmlformats.org/officeDocument/2006/relationships/customXml" Target="../ink/ink112.xml"/><Relationship Id="rId105" Type="http://schemas.openxmlformats.org/officeDocument/2006/relationships/image" Target="../media/image122.png"/><Relationship Id="rId8" Type="http://schemas.openxmlformats.org/officeDocument/2006/relationships/customXml" Target="../ink/ink67.xml"/><Relationship Id="rId51" Type="http://schemas.openxmlformats.org/officeDocument/2006/relationships/image" Target="../media/image91.png"/><Relationship Id="rId72" Type="http://schemas.openxmlformats.org/officeDocument/2006/relationships/customXml" Target="../ink/ink98.xml"/><Relationship Id="rId93" Type="http://schemas.openxmlformats.org/officeDocument/2006/relationships/image" Target="../media/image116.png"/><Relationship Id="rId98" Type="http://schemas.openxmlformats.org/officeDocument/2006/relationships/customXml" Target="../ink/ink111.xml"/><Relationship Id="rId3" Type="http://schemas.openxmlformats.org/officeDocument/2006/relationships/image" Target="../media/image66.png"/><Relationship Id="rId25" Type="http://schemas.openxmlformats.org/officeDocument/2006/relationships/image" Target="../media/image77.png"/><Relationship Id="rId46" Type="http://schemas.openxmlformats.org/officeDocument/2006/relationships/customXml" Target="../ink/ink86.xml"/><Relationship Id="rId67" Type="http://schemas.openxmlformats.org/officeDocument/2006/relationships/image" Target="../media/image103.png"/><Relationship Id="rId20" Type="http://schemas.openxmlformats.org/officeDocument/2006/relationships/customXml" Target="../ink/ink73.xml"/><Relationship Id="rId41" Type="http://schemas.openxmlformats.org/officeDocument/2006/relationships/image" Target="../media/image85.png"/><Relationship Id="rId62" Type="http://schemas.openxmlformats.org/officeDocument/2006/relationships/customXml" Target="../ink/ink93.xml"/><Relationship Id="rId83" Type="http://schemas.openxmlformats.org/officeDocument/2006/relationships/image" Target="../media/image111.png"/><Relationship Id="rId88" Type="http://schemas.openxmlformats.org/officeDocument/2006/relationships/customXml" Target="../ink/ink106.xml"/><Relationship Id="rId111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5.xml"/><Relationship Id="rId18" Type="http://schemas.openxmlformats.org/officeDocument/2006/relationships/image" Target="../media/image136.png"/><Relationship Id="rId26" Type="http://schemas.openxmlformats.org/officeDocument/2006/relationships/image" Target="../media/image140.png"/><Relationship Id="rId3" Type="http://schemas.openxmlformats.org/officeDocument/2006/relationships/customXml" Target="../ink/ink120.xml"/><Relationship Id="rId21" Type="http://schemas.openxmlformats.org/officeDocument/2006/relationships/customXml" Target="../ink/ink129.xml"/><Relationship Id="rId34" Type="http://schemas.openxmlformats.org/officeDocument/2006/relationships/image" Target="../media/image144.png"/><Relationship Id="rId7" Type="http://schemas.openxmlformats.org/officeDocument/2006/relationships/customXml" Target="../ink/ink122.xml"/><Relationship Id="rId12" Type="http://schemas.openxmlformats.org/officeDocument/2006/relationships/image" Target="../media/image133.png"/><Relationship Id="rId17" Type="http://schemas.openxmlformats.org/officeDocument/2006/relationships/customXml" Target="../ink/ink127.xml"/><Relationship Id="rId25" Type="http://schemas.openxmlformats.org/officeDocument/2006/relationships/customXml" Target="../ink/ink131.xml"/><Relationship Id="rId33" Type="http://schemas.openxmlformats.org/officeDocument/2006/relationships/customXml" Target="../ink/ink135.xml"/><Relationship Id="rId2" Type="http://schemas.openxmlformats.org/officeDocument/2006/relationships/image" Target="../media/image89.png"/><Relationship Id="rId16" Type="http://schemas.openxmlformats.org/officeDocument/2006/relationships/image" Target="../media/image135.png"/><Relationship Id="rId20" Type="http://schemas.openxmlformats.org/officeDocument/2006/relationships/image" Target="../media/image137.png"/><Relationship Id="rId29" Type="http://schemas.openxmlformats.org/officeDocument/2006/relationships/customXml" Target="../ink/ink1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customXml" Target="../ink/ink124.xml"/><Relationship Id="rId24" Type="http://schemas.openxmlformats.org/officeDocument/2006/relationships/image" Target="../media/image139.png"/><Relationship Id="rId32" Type="http://schemas.openxmlformats.org/officeDocument/2006/relationships/image" Target="../media/image143.png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23" Type="http://schemas.openxmlformats.org/officeDocument/2006/relationships/customXml" Target="../ink/ink130.xml"/><Relationship Id="rId28" Type="http://schemas.openxmlformats.org/officeDocument/2006/relationships/image" Target="../media/image141.png"/><Relationship Id="rId36" Type="http://schemas.openxmlformats.org/officeDocument/2006/relationships/image" Target="../media/image145.png"/><Relationship Id="rId10" Type="http://schemas.openxmlformats.org/officeDocument/2006/relationships/image" Target="../media/image132.png"/><Relationship Id="rId19" Type="http://schemas.openxmlformats.org/officeDocument/2006/relationships/customXml" Target="../ink/ink128.xml"/><Relationship Id="rId31" Type="http://schemas.openxmlformats.org/officeDocument/2006/relationships/customXml" Target="../ink/ink134.xml"/><Relationship Id="rId4" Type="http://schemas.openxmlformats.org/officeDocument/2006/relationships/image" Target="../media/image129.png"/><Relationship Id="rId9" Type="http://schemas.openxmlformats.org/officeDocument/2006/relationships/customXml" Target="../ink/ink123.xml"/><Relationship Id="rId14" Type="http://schemas.openxmlformats.org/officeDocument/2006/relationships/image" Target="../media/image134.png"/><Relationship Id="rId22" Type="http://schemas.openxmlformats.org/officeDocument/2006/relationships/image" Target="../media/image138.png"/><Relationship Id="rId27" Type="http://schemas.openxmlformats.org/officeDocument/2006/relationships/customXml" Target="../ink/ink132.xml"/><Relationship Id="rId30" Type="http://schemas.openxmlformats.org/officeDocument/2006/relationships/image" Target="../media/image142.png"/><Relationship Id="rId35" Type="http://schemas.openxmlformats.org/officeDocument/2006/relationships/customXml" Target="../ink/ink136.xml"/><Relationship Id="rId8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1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.xml"/><Relationship Id="rId18" Type="http://schemas.openxmlformats.org/officeDocument/2006/relationships/image" Target="../media/image232.png"/><Relationship Id="rId26" Type="http://schemas.openxmlformats.org/officeDocument/2006/relationships/image" Target="../media/image236.png"/><Relationship Id="rId39" Type="http://schemas.openxmlformats.org/officeDocument/2006/relationships/customXml" Target="../ink/ink156.xml"/><Relationship Id="rId21" Type="http://schemas.openxmlformats.org/officeDocument/2006/relationships/customXml" Target="../ink/ink147.xml"/><Relationship Id="rId34" Type="http://schemas.openxmlformats.org/officeDocument/2006/relationships/image" Target="../media/image240.png"/><Relationship Id="rId42" Type="http://schemas.openxmlformats.org/officeDocument/2006/relationships/image" Target="../media/image244.png"/><Relationship Id="rId47" Type="http://schemas.openxmlformats.org/officeDocument/2006/relationships/customXml" Target="../ink/ink160.xml"/><Relationship Id="rId50" Type="http://schemas.openxmlformats.org/officeDocument/2006/relationships/image" Target="../media/image248.png"/><Relationship Id="rId55" Type="http://schemas.openxmlformats.org/officeDocument/2006/relationships/customXml" Target="../ink/ink163.xml"/><Relationship Id="rId63" Type="http://schemas.openxmlformats.org/officeDocument/2006/relationships/customXml" Target="../ink/ink167.xml"/><Relationship Id="rId7" Type="http://schemas.openxmlformats.org/officeDocument/2006/relationships/customXml" Target="../ink/ink140.xml"/><Relationship Id="rId2" Type="http://schemas.openxmlformats.org/officeDocument/2006/relationships/image" Target="../media/image128.png"/><Relationship Id="rId16" Type="http://schemas.openxmlformats.org/officeDocument/2006/relationships/image" Target="../media/image231.png"/><Relationship Id="rId29" Type="http://schemas.openxmlformats.org/officeDocument/2006/relationships/customXml" Target="../ink/ink151.xml"/><Relationship Id="rId11" Type="http://schemas.openxmlformats.org/officeDocument/2006/relationships/customXml" Target="../ink/ink142.xml"/><Relationship Id="rId24" Type="http://schemas.openxmlformats.org/officeDocument/2006/relationships/image" Target="../media/image235.png"/><Relationship Id="rId32" Type="http://schemas.openxmlformats.org/officeDocument/2006/relationships/image" Target="../media/image239.png"/><Relationship Id="rId37" Type="http://schemas.openxmlformats.org/officeDocument/2006/relationships/customXml" Target="../ink/ink155.xml"/><Relationship Id="rId40" Type="http://schemas.openxmlformats.org/officeDocument/2006/relationships/image" Target="../media/image243.png"/><Relationship Id="rId45" Type="http://schemas.openxmlformats.org/officeDocument/2006/relationships/customXml" Target="../ink/ink159.xml"/><Relationship Id="rId58" Type="http://schemas.openxmlformats.org/officeDocument/2006/relationships/image" Target="../media/image252.png"/><Relationship Id="rId5" Type="http://schemas.openxmlformats.org/officeDocument/2006/relationships/customXml" Target="../ink/ink139.xml"/><Relationship Id="rId61" Type="http://schemas.openxmlformats.org/officeDocument/2006/relationships/customXml" Target="../ink/ink166.xml"/><Relationship Id="rId19" Type="http://schemas.openxmlformats.org/officeDocument/2006/relationships/customXml" Target="../ink/ink146.xml"/><Relationship Id="rId14" Type="http://schemas.openxmlformats.org/officeDocument/2006/relationships/image" Target="../media/image230.png"/><Relationship Id="rId22" Type="http://schemas.openxmlformats.org/officeDocument/2006/relationships/image" Target="../media/image234.png"/><Relationship Id="rId27" Type="http://schemas.openxmlformats.org/officeDocument/2006/relationships/customXml" Target="../ink/ink150.xml"/><Relationship Id="rId30" Type="http://schemas.openxmlformats.org/officeDocument/2006/relationships/image" Target="../media/image238.png"/><Relationship Id="rId35" Type="http://schemas.openxmlformats.org/officeDocument/2006/relationships/customXml" Target="../ink/ink154.xml"/><Relationship Id="rId43" Type="http://schemas.openxmlformats.org/officeDocument/2006/relationships/customXml" Target="../ink/ink158.xml"/><Relationship Id="rId48" Type="http://schemas.openxmlformats.org/officeDocument/2006/relationships/image" Target="../media/image247.png"/><Relationship Id="rId56" Type="http://schemas.openxmlformats.org/officeDocument/2006/relationships/image" Target="../media/image251.png"/><Relationship Id="rId64" Type="http://schemas.openxmlformats.org/officeDocument/2006/relationships/image" Target="../media/image255.png"/><Relationship Id="rId8" Type="http://schemas.openxmlformats.org/officeDocument/2006/relationships/image" Target="../media/image227.png"/><Relationship Id="rId51" Type="http://schemas.openxmlformats.org/officeDocument/2006/relationships/customXml" Target="../ink/ink162.xml"/><Relationship Id="rId3" Type="http://schemas.openxmlformats.org/officeDocument/2006/relationships/customXml" Target="../ink/ink138.xml"/><Relationship Id="rId12" Type="http://schemas.openxmlformats.org/officeDocument/2006/relationships/image" Target="../media/image229.png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242.png"/><Relationship Id="rId46" Type="http://schemas.openxmlformats.org/officeDocument/2006/relationships/image" Target="../media/image246.png"/><Relationship Id="rId59" Type="http://schemas.openxmlformats.org/officeDocument/2006/relationships/customXml" Target="../ink/ink165.xml"/><Relationship Id="rId20" Type="http://schemas.openxmlformats.org/officeDocument/2006/relationships/image" Target="../media/image233.png"/><Relationship Id="rId41" Type="http://schemas.openxmlformats.org/officeDocument/2006/relationships/customXml" Target="../ink/ink157.xml"/><Relationship Id="rId54" Type="http://schemas.openxmlformats.org/officeDocument/2006/relationships/image" Target="../media/image250.png"/><Relationship Id="rId62" Type="http://schemas.openxmlformats.org/officeDocument/2006/relationships/image" Target="../media/image2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6.png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237.png"/><Relationship Id="rId36" Type="http://schemas.openxmlformats.org/officeDocument/2006/relationships/image" Target="../media/image241.png"/><Relationship Id="rId49" Type="http://schemas.openxmlformats.org/officeDocument/2006/relationships/customXml" Target="../ink/ink161.xml"/><Relationship Id="rId57" Type="http://schemas.openxmlformats.org/officeDocument/2006/relationships/customXml" Target="../ink/ink164.xml"/><Relationship Id="rId10" Type="http://schemas.openxmlformats.org/officeDocument/2006/relationships/image" Target="../media/image228.png"/><Relationship Id="rId31" Type="http://schemas.openxmlformats.org/officeDocument/2006/relationships/customXml" Target="../ink/ink152.xml"/><Relationship Id="rId44" Type="http://schemas.openxmlformats.org/officeDocument/2006/relationships/image" Target="../media/image245.png"/><Relationship Id="rId60" Type="http://schemas.openxmlformats.org/officeDocument/2006/relationships/image" Target="../media/image253.png"/><Relationship Id="rId4" Type="http://schemas.openxmlformats.org/officeDocument/2006/relationships/image" Target="../media/image225.png"/><Relationship Id="rId9" Type="http://schemas.openxmlformats.org/officeDocument/2006/relationships/customXml" Target="../ink/ink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476" y="871474"/>
            <a:ext cx="58166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9945" algn="l"/>
              </a:tabLst>
            </a:pPr>
            <a:r>
              <a:rPr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AdHr_</a:t>
            </a:r>
            <a:r>
              <a:rPr lang="cs-CZ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7+9</a:t>
            </a:r>
            <a:r>
              <a:rPr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.12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1652015"/>
            <a:ext cx="2216150" cy="2884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246" y="1677288"/>
            <a:ext cx="2638932" cy="2860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77346CD-AEFC-41ED-8FD2-7399C640AA80}"/>
                  </a:ext>
                </a:extLst>
              </p14:cNvPr>
              <p14:cNvContentPartPr/>
              <p14:nvPr/>
            </p14:nvContentPartPr>
            <p14:xfrm>
              <a:off x="866463" y="3822700"/>
              <a:ext cx="269640" cy="262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77346CD-AEFC-41ED-8FD2-7399C640A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143" y="3818380"/>
                <a:ext cx="278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7836524-3D7F-4241-8827-A05C522CF2BE}"/>
                  </a:ext>
                </a:extLst>
              </p14:cNvPr>
              <p14:cNvContentPartPr/>
              <p14:nvPr/>
            </p14:nvContentPartPr>
            <p14:xfrm>
              <a:off x="850264" y="3447750"/>
              <a:ext cx="29844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7836524-3D7F-4241-8827-A05C522CF2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944" y="3443430"/>
                <a:ext cx="3070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E3FA036-44CE-49A1-84C1-5AFF3E457682}"/>
                  </a:ext>
                </a:extLst>
              </p14:cNvPr>
              <p14:cNvContentPartPr/>
              <p14:nvPr/>
            </p14:nvContentPartPr>
            <p14:xfrm>
              <a:off x="5316855" y="2451100"/>
              <a:ext cx="262440" cy="158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E3FA036-44CE-49A1-84C1-5AFF3E4576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2535" y="2446780"/>
                <a:ext cx="271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08E372B-C420-4D52-8358-4E2C1AD247E7}"/>
                  </a:ext>
                </a:extLst>
              </p14:cNvPr>
              <p14:cNvContentPartPr/>
              <p14:nvPr/>
            </p14:nvContentPartPr>
            <p14:xfrm>
              <a:off x="4847923" y="2651205"/>
              <a:ext cx="51840" cy="385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08E372B-C420-4D52-8358-4E2C1AD247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3603" y="2646885"/>
                <a:ext cx="60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2F9F23C-804F-4BF3-8785-29E4866FCC37}"/>
                  </a:ext>
                </a:extLst>
              </p14:cNvPr>
              <p14:cNvContentPartPr/>
              <p14:nvPr/>
            </p14:nvContentPartPr>
            <p14:xfrm>
              <a:off x="4651723" y="2779365"/>
              <a:ext cx="26640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2F9F23C-804F-4BF3-8785-29E4866FCC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7403" y="2775045"/>
                <a:ext cx="275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A63C439E-9F85-4DDA-A821-0AF882ADAD4B}"/>
                  </a:ext>
                </a:extLst>
              </p14:cNvPr>
              <p14:cNvContentPartPr/>
              <p14:nvPr/>
            </p14:nvContentPartPr>
            <p14:xfrm>
              <a:off x="5542796" y="2134229"/>
              <a:ext cx="59400" cy="133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A63C439E-9F85-4DDA-A821-0AF882ADAD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38476" y="2129909"/>
                <a:ext cx="68040" cy="2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375410-8B62-490F-A040-B04DAC80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11829"/>
            <a:ext cx="7556501" cy="11498536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EB756-4CB4-45FA-B1F4-1C27E53E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2304" y="1568450"/>
            <a:ext cx="13161108" cy="75565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ED9D8F-9D41-4F0B-8B9B-073B8B46C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52107" y="1559189"/>
            <a:ext cx="8460714" cy="75565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54C04C5-CB84-4B78-A727-76A167D1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0" y="4020799"/>
            <a:ext cx="6018917" cy="2633277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CE931E1-F438-4DE8-B8C3-A8E57C900613}"/>
              </a:ext>
            </a:extLst>
          </p:cNvPr>
          <p:cNvSpPr/>
          <p:nvPr/>
        </p:nvSpPr>
        <p:spPr>
          <a:xfrm>
            <a:off x="4768850" y="-411830"/>
            <a:ext cx="2590800" cy="111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Doplníte věty?</a:t>
            </a:r>
          </a:p>
        </p:txBody>
      </p: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757A3F43-613A-409F-811F-DFFF70AD36CA}"/>
              </a:ext>
            </a:extLst>
          </p:cNvPr>
          <p:cNvGrpSpPr/>
          <p:nvPr/>
        </p:nvGrpSpPr>
        <p:grpSpPr>
          <a:xfrm>
            <a:off x="1741520" y="6745840"/>
            <a:ext cx="5088960" cy="2145360"/>
            <a:chOff x="1741520" y="6745840"/>
            <a:chExt cx="5088960" cy="21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F63A8D69-EB2B-4407-9312-5019FA20828B}"/>
                    </a:ext>
                  </a:extLst>
                </p14:cNvPr>
                <p14:cNvContentPartPr/>
                <p14:nvPr/>
              </p14:nvContentPartPr>
              <p14:xfrm>
                <a:off x="1808120" y="7151920"/>
                <a:ext cx="360" cy="1616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F63A8D69-EB2B-4407-9312-5019FA2082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99480" y="7143280"/>
                  <a:ext cx="1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49E06CB4-3718-482D-8EB8-574500B0A498}"/>
                    </a:ext>
                  </a:extLst>
                </p14:cNvPr>
                <p14:cNvContentPartPr/>
                <p14:nvPr/>
              </p14:nvContentPartPr>
              <p14:xfrm>
                <a:off x="1909280" y="6918640"/>
                <a:ext cx="11160" cy="4788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49E06CB4-3718-482D-8EB8-574500B0A4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0640" y="6910000"/>
                  <a:ext cx="28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2F908873-57A8-419D-9410-735C66E40DB1}"/>
                    </a:ext>
                  </a:extLst>
                </p14:cNvPr>
                <p14:cNvContentPartPr/>
                <p14:nvPr/>
              </p14:nvContentPartPr>
              <p14:xfrm>
                <a:off x="2394560" y="6799840"/>
                <a:ext cx="567360" cy="78228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2F908873-57A8-419D-9410-735C66E40D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85560" y="6790840"/>
                  <a:ext cx="58500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771F2AF5-2EBC-48A0-8521-C78F45A3392C}"/>
                    </a:ext>
                  </a:extLst>
                </p14:cNvPr>
                <p14:cNvContentPartPr/>
                <p14:nvPr/>
              </p14:nvContentPartPr>
              <p14:xfrm>
                <a:off x="3078200" y="7151920"/>
                <a:ext cx="360" cy="23148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771F2AF5-2EBC-48A0-8521-C78F45A339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69560" y="7143280"/>
                  <a:ext cx="18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FA78B636-A494-40B2-B0F5-EBFBB7EA2418}"/>
                    </a:ext>
                  </a:extLst>
                </p14:cNvPr>
                <p14:cNvContentPartPr/>
                <p14:nvPr/>
              </p14:nvContentPartPr>
              <p14:xfrm>
                <a:off x="3179360" y="6817120"/>
                <a:ext cx="360" cy="53748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FA78B636-A494-40B2-B0F5-EBFBB7EA24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0720" y="6808120"/>
                  <a:ext cx="180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2CCA5563-6469-4025-B520-F68DC7B4AF2F}"/>
                    </a:ext>
                  </a:extLst>
                </p14:cNvPr>
                <p14:cNvContentPartPr/>
                <p14:nvPr/>
              </p14:nvContentPartPr>
              <p14:xfrm>
                <a:off x="3055880" y="6979480"/>
                <a:ext cx="198720" cy="108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2CCA5563-6469-4025-B520-F68DC7B4AF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6880" y="6970480"/>
                  <a:ext cx="21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66711048-7633-4614-8D91-6297A1F0B58C}"/>
                    </a:ext>
                  </a:extLst>
                </p14:cNvPr>
                <p14:cNvContentPartPr/>
                <p14:nvPr/>
              </p14:nvContentPartPr>
              <p14:xfrm>
                <a:off x="3440720" y="6877960"/>
                <a:ext cx="389160" cy="47052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66711048-7633-4614-8D91-6297A1F0B5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2080" y="6868960"/>
                  <a:ext cx="4068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B8DE1408-FD82-427D-A91A-900E55F036F2}"/>
                    </a:ext>
                  </a:extLst>
                </p14:cNvPr>
                <p14:cNvContentPartPr/>
                <p14:nvPr/>
              </p14:nvContentPartPr>
              <p14:xfrm>
                <a:off x="3827720" y="7040320"/>
                <a:ext cx="548280" cy="22284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B8DE1408-FD82-427D-A91A-900E55F036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9080" y="7031320"/>
                  <a:ext cx="565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6624F462-988E-4044-94D7-CAE46264E41B}"/>
                    </a:ext>
                  </a:extLst>
                </p14:cNvPr>
                <p14:cNvContentPartPr/>
                <p14:nvPr/>
              </p14:nvContentPartPr>
              <p14:xfrm>
                <a:off x="4488320" y="6888040"/>
                <a:ext cx="218520" cy="3736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6624F462-988E-4044-94D7-CAE46264E4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79680" y="6879040"/>
                  <a:ext cx="236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92331418-E2A1-4489-924B-9A1642C932ED}"/>
                    </a:ext>
                  </a:extLst>
                </p14:cNvPr>
                <p14:cNvContentPartPr/>
                <p14:nvPr/>
              </p14:nvContentPartPr>
              <p14:xfrm>
                <a:off x="4886480" y="7110880"/>
                <a:ext cx="137520" cy="2124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92331418-E2A1-4489-924B-9A1642C932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7480" y="7101880"/>
                  <a:ext cx="155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535C23E6-CD55-4274-B8E1-34AB2C12C1F2}"/>
                    </a:ext>
                  </a:extLst>
                </p14:cNvPr>
                <p14:cNvContentPartPr/>
                <p14:nvPr/>
              </p14:nvContentPartPr>
              <p14:xfrm>
                <a:off x="5116880" y="7008640"/>
                <a:ext cx="446760" cy="41400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535C23E6-CD55-4274-B8E1-34AB2C12C1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08240" y="7000000"/>
                  <a:ext cx="464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83AE732D-8B13-4D11-B078-409FEF03E2DE}"/>
                    </a:ext>
                  </a:extLst>
                </p14:cNvPr>
                <p14:cNvContentPartPr/>
                <p14:nvPr/>
              </p14:nvContentPartPr>
              <p14:xfrm>
                <a:off x="5810960" y="6745840"/>
                <a:ext cx="388800" cy="41040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83AE732D-8B13-4D11-B078-409FEF03E2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01960" y="6737200"/>
                  <a:ext cx="406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D19B6343-3B75-4A87-BA44-E23AE3DF169B}"/>
                    </a:ext>
                  </a:extLst>
                </p14:cNvPr>
                <p14:cNvContentPartPr/>
                <p14:nvPr/>
              </p14:nvContentPartPr>
              <p14:xfrm>
                <a:off x="6187520" y="7016560"/>
                <a:ext cx="125640" cy="2415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D19B6343-3B75-4A87-BA44-E23AE3DF16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78520" y="7007560"/>
                  <a:ext cx="143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5598F014-DF95-446D-AD76-9A47BF6E2E91}"/>
                    </a:ext>
                  </a:extLst>
                </p14:cNvPr>
                <p14:cNvContentPartPr/>
                <p14:nvPr/>
              </p14:nvContentPartPr>
              <p14:xfrm>
                <a:off x="6440960" y="6766000"/>
                <a:ext cx="360" cy="41508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5598F014-DF95-446D-AD76-9A47BF6E2E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2320" y="6757360"/>
                  <a:ext cx="180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50F3747A-C84E-4027-94EF-A799498A3935}"/>
                    </a:ext>
                  </a:extLst>
                </p14:cNvPr>
                <p14:cNvContentPartPr/>
                <p14:nvPr/>
              </p14:nvContentPartPr>
              <p14:xfrm>
                <a:off x="6561920" y="6953920"/>
                <a:ext cx="126720" cy="18252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50F3747A-C84E-4027-94EF-A799498A39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53280" y="6944920"/>
                  <a:ext cx="144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77729FE5-B983-4B98-9801-A26760B07A57}"/>
                    </a:ext>
                  </a:extLst>
                </p14:cNvPr>
                <p14:cNvContentPartPr/>
                <p14:nvPr/>
              </p14:nvContentPartPr>
              <p14:xfrm>
                <a:off x="1741520" y="7664920"/>
                <a:ext cx="209520" cy="52740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77729FE5-B983-4B98-9801-A26760B07A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32520" y="7655920"/>
                  <a:ext cx="2271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E9509BD1-EB53-4204-A85E-1FBCA83CBAE9}"/>
                    </a:ext>
                  </a:extLst>
                </p14:cNvPr>
                <p14:cNvContentPartPr/>
                <p14:nvPr/>
              </p14:nvContentPartPr>
              <p14:xfrm>
                <a:off x="2102960" y="7589320"/>
                <a:ext cx="6480" cy="21456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E9509BD1-EB53-4204-A85E-1FBCA83CBA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93960" y="7580680"/>
                  <a:ext cx="24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2D8BE5C2-38B4-49AE-840B-B947433F7360}"/>
                    </a:ext>
                  </a:extLst>
                </p14:cNvPr>
                <p14:cNvContentPartPr/>
                <p14:nvPr/>
              </p14:nvContentPartPr>
              <p14:xfrm>
                <a:off x="2126360" y="7710640"/>
                <a:ext cx="312840" cy="37872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2D8BE5C2-38B4-49AE-840B-B947433F73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7360" y="7702000"/>
                  <a:ext cx="3304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F47BED52-9481-43C9-BE6C-12C928527774}"/>
                    </a:ext>
                  </a:extLst>
                </p14:cNvPr>
                <p14:cNvContentPartPr/>
                <p14:nvPr/>
              </p14:nvContentPartPr>
              <p14:xfrm>
                <a:off x="2549720" y="7769680"/>
                <a:ext cx="9360" cy="18792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F47BED52-9481-43C9-BE6C-12C9285277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41080" y="7761040"/>
                  <a:ext cx="27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F7FDFBBD-9589-42EE-AE76-40CF342FA8B7}"/>
                    </a:ext>
                  </a:extLst>
                </p14:cNvPr>
                <p14:cNvContentPartPr/>
                <p14:nvPr/>
              </p14:nvContentPartPr>
              <p14:xfrm>
                <a:off x="2801360" y="7576360"/>
                <a:ext cx="473040" cy="37224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F7FDFBBD-9589-42EE-AE76-40CF342FA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2720" y="7567720"/>
                  <a:ext cx="490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20051283-9030-4260-B3F0-0AD6527B53DC}"/>
                    </a:ext>
                  </a:extLst>
                </p14:cNvPr>
                <p14:cNvContentPartPr/>
                <p14:nvPr/>
              </p14:nvContentPartPr>
              <p14:xfrm>
                <a:off x="3380240" y="7695880"/>
                <a:ext cx="443160" cy="22752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20051283-9030-4260-B3F0-0AD6527B53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71600" y="7686880"/>
                  <a:ext cx="460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7DD0F30E-4C14-4D96-8B3A-C90998CFCBE6}"/>
                    </a:ext>
                  </a:extLst>
                </p14:cNvPr>
                <p14:cNvContentPartPr/>
                <p14:nvPr/>
              </p14:nvContentPartPr>
              <p14:xfrm>
                <a:off x="3890000" y="7575280"/>
                <a:ext cx="205200" cy="37800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7DD0F30E-4C14-4D96-8B3A-C90998CFCB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1000" y="7566640"/>
                  <a:ext cx="222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C7ECE54B-F01C-4AE9-BC02-8786313155D8}"/>
                    </a:ext>
                  </a:extLst>
                </p14:cNvPr>
                <p14:cNvContentPartPr/>
                <p14:nvPr/>
              </p14:nvContentPartPr>
              <p14:xfrm>
                <a:off x="4551320" y="7690480"/>
                <a:ext cx="236520" cy="9180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C7ECE54B-F01C-4AE9-BC02-8786313155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42680" y="7681480"/>
                  <a:ext cx="25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AEF2DD3B-090B-4F13-BFCA-220B3C055BC1}"/>
                    </a:ext>
                  </a:extLst>
                </p14:cNvPr>
                <p14:cNvContentPartPr/>
                <p14:nvPr/>
              </p14:nvContentPartPr>
              <p14:xfrm>
                <a:off x="4810880" y="7660240"/>
                <a:ext cx="388080" cy="44460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AEF2DD3B-090B-4F13-BFCA-220B3C055B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02240" y="7651600"/>
                  <a:ext cx="4057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E5DD6257-5A83-476C-A135-A9C02F560657}"/>
                    </a:ext>
                  </a:extLst>
                </p14:cNvPr>
                <p14:cNvContentPartPr/>
                <p14:nvPr/>
              </p14:nvContentPartPr>
              <p14:xfrm>
                <a:off x="5362760" y="7650160"/>
                <a:ext cx="230040" cy="13428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E5DD6257-5A83-476C-A135-A9C02F5606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3760" y="7641520"/>
                  <a:ext cx="247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26B4D63D-40F6-4466-8C1A-1670FB3DC857}"/>
                    </a:ext>
                  </a:extLst>
                </p14:cNvPr>
                <p14:cNvContentPartPr/>
                <p14:nvPr/>
              </p14:nvContentPartPr>
              <p14:xfrm>
                <a:off x="5709440" y="7711360"/>
                <a:ext cx="360" cy="8064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26B4D63D-40F6-4466-8C1A-1670FB3DC8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0800" y="7702360"/>
                  <a:ext cx="18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48F27E1C-E3BD-41B6-B1AF-690934279BA1}"/>
                    </a:ext>
                  </a:extLst>
                </p14:cNvPr>
                <p14:cNvContentPartPr/>
                <p14:nvPr/>
              </p14:nvContentPartPr>
              <p14:xfrm>
                <a:off x="5847680" y="7517680"/>
                <a:ext cx="401400" cy="32940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48F27E1C-E3BD-41B6-B1AF-690934279B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39040" y="7509040"/>
                  <a:ext cx="419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490A0635-C144-406E-AFFB-ACA8028F2AAC}"/>
                    </a:ext>
                  </a:extLst>
                </p14:cNvPr>
                <p14:cNvContentPartPr/>
                <p14:nvPr/>
              </p14:nvContentPartPr>
              <p14:xfrm>
                <a:off x="6237560" y="7656280"/>
                <a:ext cx="198000" cy="22464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490A0635-C144-406E-AFFB-ACA8028F2A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8920" y="7647280"/>
                  <a:ext cx="215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D4ABE903-7156-404F-8F26-998857F22001}"/>
                    </a:ext>
                  </a:extLst>
                </p14:cNvPr>
                <p14:cNvContentPartPr/>
                <p14:nvPr/>
              </p14:nvContentPartPr>
              <p14:xfrm>
                <a:off x="6532400" y="7426600"/>
                <a:ext cx="360" cy="32544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D4ABE903-7156-404F-8F26-998857F220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3400" y="7417960"/>
                  <a:ext cx="18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4345859E-911A-4F4F-8A0F-5A9F57DB9771}"/>
                    </a:ext>
                  </a:extLst>
                </p14:cNvPr>
                <p14:cNvContentPartPr/>
                <p14:nvPr/>
              </p14:nvContentPartPr>
              <p14:xfrm>
                <a:off x="6703400" y="7519120"/>
                <a:ext cx="127080" cy="22356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4345859E-911A-4F4F-8A0F-5A9F57DB97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94400" y="7510480"/>
                  <a:ext cx="144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E86A4BB0-9A89-4D9C-875C-DF7482A1C21C}"/>
                    </a:ext>
                  </a:extLst>
                </p14:cNvPr>
                <p14:cNvContentPartPr/>
                <p14:nvPr/>
              </p14:nvContentPartPr>
              <p14:xfrm>
                <a:off x="2061920" y="8527240"/>
                <a:ext cx="360" cy="12888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E86A4BB0-9A89-4D9C-875C-DF7482A1C2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53280" y="8518600"/>
                  <a:ext cx="1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B813D7E1-57D7-431C-AD92-EAE70D14658B}"/>
                    </a:ext>
                  </a:extLst>
                </p14:cNvPr>
                <p14:cNvContentPartPr/>
                <p14:nvPr/>
              </p14:nvContentPartPr>
              <p14:xfrm>
                <a:off x="2039240" y="8259760"/>
                <a:ext cx="145080" cy="5547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B813D7E1-57D7-431C-AD92-EAE70D1465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30600" y="8251120"/>
                  <a:ext cx="1627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813E8AFD-B6A5-448D-98A5-4DD1E3AB23AC}"/>
                    </a:ext>
                  </a:extLst>
                </p14:cNvPr>
                <p14:cNvContentPartPr/>
                <p14:nvPr/>
              </p14:nvContentPartPr>
              <p14:xfrm>
                <a:off x="1929440" y="8513920"/>
                <a:ext cx="10800" cy="25848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813E8AFD-B6A5-448D-98A5-4DD1E3AB23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20800" y="8504920"/>
                  <a:ext cx="28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D888B6E0-48DB-436C-89B4-F870775B9912}"/>
                    </a:ext>
                  </a:extLst>
                </p14:cNvPr>
                <p14:cNvContentPartPr/>
                <p14:nvPr/>
              </p14:nvContentPartPr>
              <p14:xfrm>
                <a:off x="2244800" y="8591680"/>
                <a:ext cx="284040" cy="24048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D888B6E0-48DB-436C-89B4-F870775B99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36160" y="8583040"/>
                  <a:ext cx="301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6D5949DD-79F0-4EF4-9097-C2F392082D66}"/>
                    </a:ext>
                  </a:extLst>
                </p14:cNvPr>
                <p14:cNvContentPartPr/>
                <p14:nvPr/>
              </p14:nvContentPartPr>
              <p14:xfrm>
                <a:off x="2557640" y="8584840"/>
                <a:ext cx="120960" cy="23148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6D5949DD-79F0-4EF4-9097-C2F392082D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8640" y="8576200"/>
                  <a:ext cx="138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5DE54690-1BAA-4C37-9177-6F4AC2306322}"/>
                    </a:ext>
                  </a:extLst>
                </p14:cNvPr>
                <p14:cNvContentPartPr/>
                <p14:nvPr/>
              </p14:nvContentPartPr>
              <p14:xfrm>
                <a:off x="2812880" y="8331040"/>
                <a:ext cx="21960" cy="45360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5DE54690-1BAA-4C37-9177-6F4AC23063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04240" y="8322040"/>
                  <a:ext cx="396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9FDD52A1-99C9-4E9E-91ED-DF79D9788433}"/>
                    </a:ext>
                  </a:extLst>
                </p14:cNvPr>
                <p14:cNvContentPartPr/>
                <p14:nvPr/>
              </p14:nvContentPartPr>
              <p14:xfrm>
                <a:off x="2742680" y="8401960"/>
                <a:ext cx="210960" cy="1368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9FDD52A1-99C9-4E9E-91ED-DF79D97884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34040" y="8393320"/>
                  <a:ext cx="22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2AAD5D37-1DC8-4AFB-8A4B-8306B776CAF4}"/>
                    </a:ext>
                  </a:extLst>
                </p14:cNvPr>
                <p14:cNvContentPartPr/>
                <p14:nvPr/>
              </p14:nvContentPartPr>
              <p14:xfrm>
                <a:off x="3066320" y="8524000"/>
                <a:ext cx="175320" cy="21672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2AAD5D37-1DC8-4AFB-8A4B-8306B776CA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7680" y="8515000"/>
                  <a:ext cx="192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84103CE-7B1F-4908-97ED-FE928373B65D}"/>
                    </a:ext>
                  </a:extLst>
                </p14:cNvPr>
                <p14:cNvContentPartPr/>
                <p14:nvPr/>
              </p14:nvContentPartPr>
              <p14:xfrm>
                <a:off x="3301400" y="8331040"/>
                <a:ext cx="258480" cy="42480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84103CE-7B1F-4908-97ED-FE928373B6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92760" y="8322040"/>
                  <a:ext cx="276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468858EE-CDA8-40B8-ABFC-E0E5971B6EDA}"/>
                    </a:ext>
                  </a:extLst>
                </p14:cNvPr>
                <p14:cNvContentPartPr/>
                <p14:nvPr/>
              </p14:nvContentPartPr>
              <p14:xfrm>
                <a:off x="3729440" y="8460280"/>
                <a:ext cx="239400" cy="23004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468858EE-CDA8-40B8-ABFC-E0E5971B6E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20800" y="8451280"/>
                  <a:ext cx="25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97D38397-0727-45AF-B244-E8F5FAB9AF0A}"/>
                    </a:ext>
                  </a:extLst>
                </p14:cNvPr>
                <p14:cNvContentPartPr/>
                <p14:nvPr/>
              </p14:nvContentPartPr>
              <p14:xfrm>
                <a:off x="4073600" y="8493040"/>
                <a:ext cx="205560" cy="22824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97D38397-0727-45AF-B244-E8F5FAB9AF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64960" y="8484400"/>
                  <a:ext cx="223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ECF1FC01-24A6-4A22-A38C-02FC72DA4B56}"/>
                    </a:ext>
                  </a:extLst>
                </p14:cNvPr>
                <p14:cNvContentPartPr/>
                <p14:nvPr/>
              </p14:nvContentPartPr>
              <p14:xfrm>
                <a:off x="4262240" y="8212960"/>
                <a:ext cx="190440" cy="46800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ECF1FC01-24A6-4A22-A38C-02FC72DA4B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53600" y="8204320"/>
                  <a:ext cx="208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99A1B4E6-7FC6-4AA5-99DB-C1F045230642}"/>
                    </a:ext>
                  </a:extLst>
                </p14:cNvPr>
                <p14:cNvContentPartPr/>
                <p14:nvPr/>
              </p14:nvContentPartPr>
              <p14:xfrm>
                <a:off x="4595600" y="8513920"/>
                <a:ext cx="103320" cy="36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99A1B4E6-7FC6-4AA5-99DB-C1F0452306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86600" y="8504920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2D757702-C005-49E4-BBE5-B33D851E60F4}"/>
                    </a:ext>
                  </a:extLst>
                </p14:cNvPr>
                <p14:cNvContentPartPr/>
                <p14:nvPr/>
              </p14:nvContentPartPr>
              <p14:xfrm>
                <a:off x="4608560" y="8442640"/>
                <a:ext cx="528120" cy="4485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2D757702-C005-49E4-BBE5-B33D851E60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99560" y="8434000"/>
                  <a:ext cx="545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E2FF09EA-966F-4D2C-A631-AE02777FEC22}"/>
                    </a:ext>
                  </a:extLst>
                </p14:cNvPr>
                <p14:cNvContentPartPr/>
                <p14:nvPr/>
              </p14:nvContentPartPr>
              <p14:xfrm>
                <a:off x="5289320" y="8249320"/>
                <a:ext cx="331560" cy="33876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E2FF09EA-966F-4D2C-A631-AE02777FEC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80320" y="8240680"/>
                  <a:ext cx="349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C90EA01F-146A-420E-B46F-BB84FE2FE00C}"/>
                    </a:ext>
                  </a:extLst>
                </p14:cNvPr>
                <p14:cNvContentPartPr/>
                <p14:nvPr/>
              </p14:nvContentPartPr>
              <p14:xfrm>
                <a:off x="5709440" y="8291800"/>
                <a:ext cx="259200" cy="43308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C90EA01F-146A-420E-B46F-BB84FE2FE0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00800" y="8283160"/>
                  <a:ext cx="2768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1EF5EA08-A198-42ED-93E3-894B60D6733E}"/>
                    </a:ext>
                  </a:extLst>
                </p14:cNvPr>
                <p14:cNvContentPartPr/>
                <p14:nvPr/>
              </p14:nvContentPartPr>
              <p14:xfrm>
                <a:off x="6044600" y="8086960"/>
                <a:ext cx="360" cy="42156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1EF5EA08-A198-42ED-93E3-894B60D673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35960" y="8078320"/>
                  <a:ext cx="180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7847AECE-0B42-4FE3-BEBD-093203FB74C4}"/>
                    </a:ext>
                  </a:extLst>
                </p14:cNvPr>
                <p14:cNvContentPartPr/>
                <p14:nvPr/>
              </p14:nvContentPartPr>
              <p14:xfrm>
                <a:off x="6105440" y="8290000"/>
                <a:ext cx="154080" cy="40860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7847AECE-0B42-4FE3-BEBD-093203FB74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96800" y="8281360"/>
                  <a:ext cx="171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Rukopis 73">
                  <a:extLst>
                    <a:ext uri="{FF2B5EF4-FFF2-40B4-BE49-F238E27FC236}">
                      <a16:creationId xmlns:a16="http://schemas.microsoft.com/office/drawing/2014/main" id="{C6C8B4DF-C292-4CCE-94FB-85A1CF7AEEAE}"/>
                    </a:ext>
                  </a:extLst>
                </p14:cNvPr>
                <p14:cNvContentPartPr/>
                <p14:nvPr/>
              </p14:nvContentPartPr>
              <p14:xfrm>
                <a:off x="6268160" y="8065720"/>
                <a:ext cx="67320" cy="82800"/>
              </p14:xfrm>
            </p:contentPart>
          </mc:Choice>
          <mc:Fallback xmlns="">
            <p:pic>
              <p:nvPicPr>
                <p:cNvPr id="74" name="Rukopis 73">
                  <a:extLst>
                    <a:ext uri="{FF2B5EF4-FFF2-40B4-BE49-F238E27FC236}">
                      <a16:creationId xmlns:a16="http://schemas.microsoft.com/office/drawing/2014/main" id="{C6C8B4DF-C292-4CCE-94FB-85A1CF7AEE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59520" y="8057080"/>
                  <a:ext cx="84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FDFBB6E2-1F3C-4F67-A93B-5D223D0E7C3E}"/>
              </a:ext>
            </a:extLst>
          </p:cNvPr>
          <p:cNvGrpSpPr/>
          <p:nvPr/>
        </p:nvGrpSpPr>
        <p:grpSpPr>
          <a:xfrm>
            <a:off x="1432280" y="2680480"/>
            <a:ext cx="1593360" cy="1095480"/>
            <a:chOff x="1432280" y="2680480"/>
            <a:chExt cx="1593360" cy="10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E2428815-C27D-4D84-8993-B76867A841D6}"/>
                    </a:ext>
                  </a:extLst>
                </p14:cNvPr>
                <p14:cNvContentPartPr/>
                <p14:nvPr/>
              </p14:nvContentPartPr>
              <p14:xfrm>
                <a:off x="1432280" y="2680480"/>
                <a:ext cx="308160" cy="99828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E2428815-C27D-4D84-8993-B76867A841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23280" y="2671480"/>
                  <a:ext cx="32580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D83D7927-C950-4BBD-A858-E044738192EA}"/>
                    </a:ext>
                  </a:extLst>
                </p14:cNvPr>
                <p14:cNvContentPartPr/>
                <p14:nvPr/>
              </p14:nvContentPartPr>
              <p14:xfrm>
                <a:off x="1767440" y="3169360"/>
                <a:ext cx="211320" cy="29340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D83D7927-C950-4BBD-A858-E044738192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8440" y="3160720"/>
                  <a:ext cx="228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E69D375F-E2E2-4877-8F7B-12B24C08F348}"/>
                    </a:ext>
                  </a:extLst>
                </p14:cNvPr>
                <p14:cNvContentPartPr/>
                <p14:nvPr/>
              </p14:nvContentPartPr>
              <p14:xfrm>
                <a:off x="2100800" y="3281320"/>
                <a:ext cx="281160" cy="26748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E69D375F-E2E2-4877-8F7B-12B24C08F3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91800" y="3272680"/>
                  <a:ext cx="298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490C7409-576F-41C4-B0D6-E2C1A5CC5DC8}"/>
                    </a:ext>
                  </a:extLst>
                </p14:cNvPr>
                <p14:cNvContentPartPr/>
                <p14:nvPr/>
              </p14:nvContentPartPr>
              <p14:xfrm>
                <a:off x="2488880" y="3350800"/>
                <a:ext cx="8280" cy="14760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490C7409-576F-41C4-B0D6-E2C1A5CC5D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9880" y="3341800"/>
                  <a:ext cx="25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266017C4-4829-45C7-936C-F30DDB693333}"/>
                    </a:ext>
                  </a:extLst>
                </p14:cNvPr>
                <p14:cNvContentPartPr/>
                <p14:nvPr/>
              </p14:nvContentPartPr>
              <p14:xfrm>
                <a:off x="2610560" y="3073960"/>
                <a:ext cx="2160" cy="468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266017C4-4829-45C7-936C-F30DDB69333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01920" y="3065320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8B94E8EB-08FB-4D8B-BB2F-D47DF748CF85}"/>
                    </a:ext>
                  </a:extLst>
                </p14:cNvPr>
                <p14:cNvContentPartPr/>
                <p14:nvPr/>
              </p14:nvContentPartPr>
              <p14:xfrm>
                <a:off x="2619200" y="3060640"/>
                <a:ext cx="406440" cy="7153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8B94E8EB-08FB-4D8B-BB2F-D47DF748CF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10560" y="3051640"/>
                  <a:ext cx="4240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AC11C57E-7001-4565-8278-C3B1850D0AF8}"/>
                    </a:ext>
                  </a:extLst>
                </p14:cNvPr>
                <p14:cNvContentPartPr/>
                <p14:nvPr/>
              </p14:nvContentPartPr>
              <p14:xfrm>
                <a:off x="2183960" y="3281320"/>
                <a:ext cx="78120" cy="4248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AC11C57E-7001-4565-8278-C3B1850D0A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5320" y="3272680"/>
                  <a:ext cx="957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BA3AD934-8CD4-4DF3-855E-C554694D0F3C}"/>
              </a:ext>
            </a:extLst>
          </p:cNvPr>
          <p:cNvGrpSpPr/>
          <p:nvPr/>
        </p:nvGrpSpPr>
        <p:grpSpPr>
          <a:xfrm>
            <a:off x="3088280" y="3380320"/>
            <a:ext cx="394200" cy="445680"/>
            <a:chOff x="3088280" y="3380320"/>
            <a:chExt cx="39420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E05BEB2B-00E5-4E47-8451-72C12A590632}"/>
                    </a:ext>
                  </a:extLst>
                </p14:cNvPr>
                <p14:cNvContentPartPr/>
                <p14:nvPr/>
              </p14:nvContentPartPr>
              <p14:xfrm>
                <a:off x="3148760" y="3380320"/>
                <a:ext cx="333720" cy="31932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E05BEB2B-00E5-4E47-8451-72C12A5906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40120" y="3371320"/>
                  <a:ext cx="351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586E11DE-642F-426E-82D2-07EC2BD588A6}"/>
                    </a:ext>
                  </a:extLst>
                </p14:cNvPr>
                <p14:cNvContentPartPr/>
                <p14:nvPr/>
              </p14:nvContentPartPr>
              <p14:xfrm>
                <a:off x="3088280" y="3640960"/>
                <a:ext cx="360" cy="18504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586E11DE-642F-426E-82D2-07EC2BD588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9640" y="3631960"/>
                  <a:ext cx="18000" cy="20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38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176" y="7381366"/>
            <a:ext cx="5800090" cy="18415"/>
          </a:xfrm>
          <a:custGeom>
            <a:avLst/>
            <a:gdLst/>
            <a:ahLst/>
            <a:cxnLst/>
            <a:rect l="l" t="t" r="r" b="b"/>
            <a:pathLst>
              <a:path w="5800090" h="18415">
                <a:moveTo>
                  <a:pt x="5799708" y="0"/>
                </a:moveTo>
                <a:lnTo>
                  <a:pt x="0" y="0"/>
                </a:lnTo>
                <a:lnTo>
                  <a:pt x="0" y="18288"/>
                </a:lnTo>
                <a:lnTo>
                  <a:pt x="5799708" y="18288"/>
                </a:lnTo>
                <a:lnTo>
                  <a:pt x="5799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764" y="1167130"/>
            <a:ext cx="1485900" cy="651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dirty="0">
                <a:latin typeface="Calibri Light"/>
                <a:cs typeface="Calibri Light"/>
              </a:rPr>
              <a:t>Appeler </a:t>
            </a:r>
            <a:r>
              <a:rPr sz="1100" b="0" spc="-50" dirty="0">
                <a:latin typeface="Calibri Light"/>
                <a:cs typeface="Calibri Light"/>
              </a:rPr>
              <a:t>q</a:t>
            </a:r>
            <a:endParaRPr sz="1100">
              <a:latin typeface="Calibri Light"/>
              <a:cs typeface="Calibri Light"/>
            </a:endParaRPr>
          </a:p>
          <a:p>
            <a:pPr marL="12700" marR="398780">
              <a:lnSpc>
                <a:spcPct val="170300"/>
              </a:lnSpc>
              <a:spcBef>
                <a:spcPts val="15"/>
              </a:spcBef>
            </a:pPr>
            <a:r>
              <a:rPr sz="1100" b="0" dirty="0">
                <a:latin typeface="Calibri Light"/>
                <a:cs typeface="Calibri Light"/>
              </a:rPr>
              <a:t>Inviter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-50" dirty="0">
                <a:latin typeface="Calibri Light"/>
                <a:cs typeface="Calibri Light"/>
              </a:rPr>
              <a:t>q</a:t>
            </a:r>
            <a:r>
              <a:rPr sz="1100" b="0" dirty="0">
                <a:latin typeface="Calibri Light"/>
                <a:cs typeface="Calibri Light"/>
              </a:rPr>
              <a:t> L´anniversaire</a:t>
            </a:r>
            <a:r>
              <a:rPr sz="1100" b="0" spc="-40" dirty="0">
                <a:latin typeface="Calibri Light"/>
                <a:cs typeface="Calibri Light"/>
              </a:rPr>
              <a:t> </a:t>
            </a:r>
            <a:r>
              <a:rPr sz="1100" b="0" spc="-50" dirty="0">
                <a:latin typeface="Calibri Light"/>
                <a:cs typeface="Calibri Light"/>
              </a:rPr>
              <a:t>m</a:t>
            </a:r>
            <a:r>
              <a:rPr sz="1100" b="0" dirty="0">
                <a:latin typeface="Calibri Light"/>
                <a:cs typeface="Calibri Light"/>
              </a:rPr>
              <a:t> Les</a:t>
            </a:r>
            <a:r>
              <a:rPr sz="1100" b="0" spc="50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grands-parents </a:t>
            </a:r>
            <a:r>
              <a:rPr sz="1100" b="0" dirty="0">
                <a:latin typeface="Calibri Light"/>
                <a:cs typeface="Calibri Light"/>
              </a:rPr>
              <a:t>Près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spc="-25" dirty="0">
                <a:latin typeface="Calibri Light"/>
                <a:cs typeface="Calibri Light"/>
              </a:rPr>
              <a:t>de</a:t>
            </a:r>
            <a:endParaRPr sz="1100">
              <a:latin typeface="Calibri Light"/>
              <a:cs typeface="Calibri Light"/>
            </a:endParaRPr>
          </a:p>
          <a:p>
            <a:pPr marL="12700" marR="939165">
              <a:lnSpc>
                <a:spcPts val="2260"/>
              </a:lnSpc>
              <a:spcBef>
                <a:spcPts val="204"/>
              </a:spcBef>
            </a:pPr>
            <a:r>
              <a:rPr sz="1100" b="0" dirty="0">
                <a:latin typeface="Calibri Light"/>
                <a:cs typeface="Calibri Light"/>
              </a:rPr>
              <a:t>Le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centre </a:t>
            </a:r>
            <a:r>
              <a:rPr sz="1100" b="0" dirty="0">
                <a:latin typeface="Calibri Light"/>
                <a:cs typeface="Calibri Light"/>
              </a:rPr>
              <a:t>Le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-20" dirty="0">
                <a:latin typeface="Calibri Light"/>
                <a:cs typeface="Calibri Light"/>
              </a:rPr>
              <a:t>midi </a:t>
            </a:r>
            <a:r>
              <a:rPr sz="1100" b="0" spc="-10" dirty="0">
                <a:latin typeface="Calibri Light"/>
                <a:cs typeface="Calibri Light"/>
              </a:rPr>
              <a:t>Devant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0" dirty="0">
                <a:latin typeface="Calibri Light"/>
                <a:cs typeface="Calibri Light"/>
              </a:rPr>
              <a:t>Le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cinéma</a:t>
            </a:r>
            <a:endParaRPr sz="1100">
              <a:latin typeface="Calibri Light"/>
              <a:cs typeface="Calibri Light"/>
            </a:endParaRPr>
          </a:p>
          <a:p>
            <a:pPr marL="12700" marR="953769">
              <a:lnSpc>
                <a:spcPts val="2260"/>
              </a:lnSpc>
              <a:spcBef>
                <a:spcPts val="204"/>
              </a:spcBef>
            </a:pPr>
            <a:r>
              <a:rPr sz="1100" b="0" dirty="0">
                <a:latin typeface="Calibri Light"/>
                <a:cs typeface="Calibri Light"/>
              </a:rPr>
              <a:t>L´art</a:t>
            </a:r>
            <a:r>
              <a:rPr sz="1100" b="0" spc="-30" dirty="0">
                <a:latin typeface="Calibri Light"/>
                <a:cs typeface="Calibri Light"/>
              </a:rPr>
              <a:t> </a:t>
            </a:r>
            <a:r>
              <a:rPr sz="1100" b="0" spc="-60" dirty="0">
                <a:latin typeface="Calibri Light"/>
                <a:cs typeface="Calibri Light"/>
              </a:rPr>
              <a:t>m</a:t>
            </a:r>
            <a:r>
              <a:rPr sz="1100" b="0" spc="-10" dirty="0">
                <a:latin typeface="Calibri Light"/>
                <a:cs typeface="Calibri Light"/>
              </a:rPr>
              <a:t> Apporter</a:t>
            </a:r>
            <a:endParaRPr sz="1100">
              <a:latin typeface="Calibri Light"/>
              <a:cs typeface="Calibri Light"/>
            </a:endParaRPr>
          </a:p>
          <a:p>
            <a:pPr marL="12700" marR="645795">
              <a:lnSpc>
                <a:spcPts val="2230"/>
              </a:lnSpc>
              <a:spcBef>
                <a:spcPts val="15"/>
              </a:spcBef>
            </a:pPr>
            <a:r>
              <a:rPr sz="1100" b="0" dirty="0">
                <a:latin typeface="Calibri Light"/>
                <a:cs typeface="Calibri Light"/>
              </a:rPr>
              <a:t>Le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jus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de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fruits </a:t>
            </a:r>
            <a:r>
              <a:rPr sz="1100" b="0" dirty="0">
                <a:latin typeface="Calibri Light"/>
                <a:cs typeface="Calibri Light"/>
              </a:rPr>
              <a:t>40</a:t>
            </a:r>
            <a:r>
              <a:rPr sz="1100" b="0" spc="-3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quarante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100" b="0" dirty="0">
                <a:latin typeface="Calibri Light"/>
                <a:cs typeface="Calibri Light"/>
              </a:rPr>
              <a:t>47</a:t>
            </a:r>
            <a:r>
              <a:rPr sz="1100" b="0" spc="-2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-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quarante-</a:t>
            </a:r>
            <a:r>
              <a:rPr sz="1100" b="0" spc="-20" dirty="0">
                <a:latin typeface="Calibri Light"/>
                <a:cs typeface="Calibri Light"/>
              </a:rPr>
              <a:t>sept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0" dirty="0">
                <a:latin typeface="Calibri Light"/>
                <a:cs typeface="Calibri Light"/>
              </a:rPr>
              <a:t>60</a:t>
            </a:r>
            <a:r>
              <a:rPr sz="1100" b="0" spc="-3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-1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soixante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0" dirty="0">
                <a:latin typeface="Calibri Light"/>
                <a:cs typeface="Calibri Light"/>
              </a:rPr>
              <a:t>67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soixante-</a:t>
            </a:r>
            <a:r>
              <a:rPr sz="1100" b="0" spc="-20" dirty="0">
                <a:latin typeface="Calibri Light"/>
                <a:cs typeface="Calibri Light"/>
              </a:rPr>
              <a:t>sept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100" b="0" dirty="0">
                <a:latin typeface="Calibri Light"/>
                <a:cs typeface="Calibri Light"/>
              </a:rPr>
              <a:t>70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soixante-</a:t>
            </a:r>
            <a:r>
              <a:rPr sz="1100" b="0" spc="-25" dirty="0">
                <a:latin typeface="Calibri Light"/>
                <a:cs typeface="Calibri Light"/>
              </a:rPr>
              <a:t>dix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0" dirty="0">
                <a:latin typeface="Calibri Light"/>
                <a:cs typeface="Calibri Light"/>
              </a:rPr>
              <a:t>77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40" dirty="0">
                <a:latin typeface="Calibri Light"/>
                <a:cs typeface="Calibri Light"/>
              </a:rPr>
              <a:t> </a:t>
            </a:r>
            <a:r>
              <a:rPr sz="1100" b="0" spc="-10" dirty="0">
                <a:latin typeface="Calibri Light"/>
                <a:cs typeface="Calibri Light"/>
              </a:rPr>
              <a:t>soixante-dix-</a:t>
            </a:r>
            <a:r>
              <a:rPr sz="1100" b="0" spc="-20" dirty="0">
                <a:latin typeface="Calibri Light"/>
                <a:cs typeface="Calibri Light"/>
              </a:rPr>
              <a:t>sept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0" dirty="0">
                <a:latin typeface="Calibri Light"/>
                <a:cs typeface="Calibri Light"/>
              </a:rPr>
              <a:t>80</a:t>
            </a:r>
            <a:r>
              <a:rPr sz="1100" b="0" spc="-3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quatre-</a:t>
            </a:r>
            <a:r>
              <a:rPr sz="1100" b="0" spc="-10" dirty="0">
                <a:latin typeface="Calibri Light"/>
                <a:cs typeface="Calibri Light"/>
              </a:rPr>
              <a:t>vingts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100" b="0" dirty="0">
                <a:latin typeface="Calibri Light"/>
                <a:cs typeface="Calibri Light"/>
              </a:rPr>
              <a:t>87</a:t>
            </a:r>
            <a:r>
              <a:rPr sz="1100" b="0" spc="-10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quatre-</a:t>
            </a:r>
            <a:r>
              <a:rPr sz="1100" b="0" spc="-10" dirty="0">
                <a:latin typeface="Calibri Light"/>
                <a:cs typeface="Calibri Light"/>
              </a:rPr>
              <a:t>vingt-</a:t>
            </a:r>
            <a:r>
              <a:rPr sz="1100" b="0" spc="-20" dirty="0">
                <a:latin typeface="Calibri Light"/>
                <a:cs typeface="Calibri Light"/>
              </a:rPr>
              <a:t>sept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b="0" dirty="0">
                <a:latin typeface="Calibri Light"/>
                <a:cs typeface="Calibri Light"/>
              </a:rPr>
              <a:t>90 –</a:t>
            </a:r>
            <a:r>
              <a:rPr sz="1100" b="0" spc="1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quatre-</a:t>
            </a:r>
            <a:r>
              <a:rPr sz="1100" b="0" spc="-10" dirty="0">
                <a:latin typeface="Calibri Light"/>
                <a:cs typeface="Calibri Light"/>
              </a:rPr>
              <a:t>vingt-</a:t>
            </a:r>
            <a:r>
              <a:rPr sz="1100" b="0" spc="-25" dirty="0">
                <a:latin typeface="Calibri Light"/>
                <a:cs typeface="Calibri Light"/>
              </a:rPr>
              <a:t>dix</a:t>
            </a:r>
            <a:endParaRPr sz="1100">
              <a:latin typeface="Calibri Light"/>
              <a:cs typeface="Calibri Light"/>
            </a:endParaRPr>
          </a:p>
          <a:p>
            <a:pPr marL="45720" marR="5080" indent="-33655">
              <a:lnSpc>
                <a:spcPts val="2500"/>
              </a:lnSpc>
            </a:pPr>
            <a:r>
              <a:rPr sz="1100" b="0" dirty="0">
                <a:latin typeface="Calibri Light"/>
                <a:cs typeface="Calibri Light"/>
              </a:rPr>
              <a:t>97</a:t>
            </a:r>
            <a:r>
              <a:rPr sz="1100" b="0" spc="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–</a:t>
            </a:r>
            <a:r>
              <a:rPr sz="1100" b="0" spc="25" dirty="0">
                <a:latin typeface="Calibri Light"/>
                <a:cs typeface="Calibri Light"/>
              </a:rPr>
              <a:t> </a:t>
            </a:r>
            <a:r>
              <a:rPr sz="1100" b="0" dirty="0">
                <a:latin typeface="Calibri Light"/>
                <a:cs typeface="Calibri Light"/>
              </a:rPr>
              <a:t>quatre-</a:t>
            </a:r>
            <a:r>
              <a:rPr sz="1100" b="0" spc="-10" dirty="0">
                <a:latin typeface="Calibri Light"/>
                <a:cs typeface="Calibri Light"/>
              </a:rPr>
              <a:t>vingt-dix-</a:t>
            </a:r>
            <a:r>
              <a:rPr sz="1100" b="0" spc="-20" dirty="0">
                <a:latin typeface="Calibri Light"/>
                <a:cs typeface="Calibri Light"/>
              </a:rPr>
              <a:t>sept </a:t>
            </a:r>
            <a:r>
              <a:rPr sz="1100" b="0" u="dash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POUVOIR</a:t>
            </a:r>
            <a:r>
              <a:rPr sz="1100" b="0" u="dash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b="0" u="dash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–</a:t>
            </a:r>
            <a:r>
              <a:rPr sz="1100" b="0" u="dash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b="0" u="dash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moci,</a:t>
            </a:r>
            <a:r>
              <a:rPr sz="1100" b="0" u="dash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b="0" u="dash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smět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684" y="7818102"/>
            <a:ext cx="1059180" cy="14469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50740" y="198119"/>
            <a:ext cx="2505710" cy="669925"/>
            <a:chOff x="4650740" y="198119"/>
            <a:chExt cx="2505710" cy="669925"/>
          </a:xfrm>
        </p:grpSpPr>
        <p:sp>
          <p:nvSpPr>
            <p:cNvPr id="6" name="object 6"/>
            <p:cNvSpPr/>
            <p:nvPr/>
          </p:nvSpPr>
          <p:spPr>
            <a:xfrm>
              <a:off x="4657090" y="204469"/>
              <a:ext cx="2493010" cy="657225"/>
            </a:xfrm>
            <a:custGeom>
              <a:avLst/>
              <a:gdLst/>
              <a:ahLst/>
              <a:cxnLst/>
              <a:rect l="l" t="t" r="r" b="b"/>
              <a:pathLst>
                <a:path w="2493009" h="657225">
                  <a:moveTo>
                    <a:pt x="2383536" y="0"/>
                  </a:moveTo>
                  <a:lnTo>
                    <a:pt x="109600" y="0"/>
                  </a:lnTo>
                  <a:lnTo>
                    <a:pt x="66919" y="8606"/>
                  </a:lnTo>
                  <a:lnTo>
                    <a:pt x="32083" y="32083"/>
                  </a:lnTo>
                  <a:lnTo>
                    <a:pt x="8606" y="66919"/>
                  </a:lnTo>
                  <a:lnTo>
                    <a:pt x="0" y="109600"/>
                  </a:lnTo>
                  <a:lnTo>
                    <a:pt x="0" y="547624"/>
                  </a:lnTo>
                  <a:lnTo>
                    <a:pt x="8606" y="590305"/>
                  </a:lnTo>
                  <a:lnTo>
                    <a:pt x="32083" y="625141"/>
                  </a:lnTo>
                  <a:lnTo>
                    <a:pt x="66919" y="648618"/>
                  </a:lnTo>
                  <a:lnTo>
                    <a:pt x="109600" y="657225"/>
                  </a:lnTo>
                  <a:lnTo>
                    <a:pt x="2383536" y="657225"/>
                  </a:lnTo>
                  <a:lnTo>
                    <a:pt x="2426144" y="648618"/>
                  </a:lnTo>
                  <a:lnTo>
                    <a:pt x="2460942" y="625141"/>
                  </a:lnTo>
                  <a:lnTo>
                    <a:pt x="2484405" y="590305"/>
                  </a:lnTo>
                  <a:lnTo>
                    <a:pt x="2493010" y="547624"/>
                  </a:lnTo>
                  <a:lnTo>
                    <a:pt x="2493010" y="109600"/>
                  </a:lnTo>
                  <a:lnTo>
                    <a:pt x="2484405" y="66919"/>
                  </a:lnTo>
                  <a:lnTo>
                    <a:pt x="2460942" y="32083"/>
                  </a:lnTo>
                  <a:lnTo>
                    <a:pt x="2426144" y="8606"/>
                  </a:lnTo>
                  <a:lnTo>
                    <a:pt x="2383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7090" y="204469"/>
              <a:ext cx="2493010" cy="657225"/>
            </a:xfrm>
            <a:custGeom>
              <a:avLst/>
              <a:gdLst/>
              <a:ahLst/>
              <a:cxnLst/>
              <a:rect l="l" t="t" r="r" b="b"/>
              <a:pathLst>
                <a:path w="2493009" h="657225">
                  <a:moveTo>
                    <a:pt x="0" y="109600"/>
                  </a:moveTo>
                  <a:lnTo>
                    <a:pt x="8606" y="66919"/>
                  </a:lnTo>
                  <a:lnTo>
                    <a:pt x="32083" y="32083"/>
                  </a:lnTo>
                  <a:lnTo>
                    <a:pt x="66919" y="8606"/>
                  </a:lnTo>
                  <a:lnTo>
                    <a:pt x="109600" y="0"/>
                  </a:lnTo>
                  <a:lnTo>
                    <a:pt x="2383536" y="0"/>
                  </a:lnTo>
                  <a:lnTo>
                    <a:pt x="2426144" y="8606"/>
                  </a:lnTo>
                  <a:lnTo>
                    <a:pt x="2460942" y="32083"/>
                  </a:lnTo>
                  <a:lnTo>
                    <a:pt x="2484405" y="66919"/>
                  </a:lnTo>
                  <a:lnTo>
                    <a:pt x="2493010" y="109600"/>
                  </a:lnTo>
                  <a:lnTo>
                    <a:pt x="2493010" y="547624"/>
                  </a:lnTo>
                  <a:lnTo>
                    <a:pt x="2484405" y="590305"/>
                  </a:lnTo>
                  <a:lnTo>
                    <a:pt x="2460942" y="625141"/>
                  </a:lnTo>
                  <a:lnTo>
                    <a:pt x="2426144" y="648618"/>
                  </a:lnTo>
                  <a:lnTo>
                    <a:pt x="2383536" y="657225"/>
                  </a:lnTo>
                  <a:lnTo>
                    <a:pt x="109600" y="657225"/>
                  </a:lnTo>
                  <a:lnTo>
                    <a:pt x="66919" y="648618"/>
                  </a:lnTo>
                  <a:lnTo>
                    <a:pt x="32083" y="625141"/>
                  </a:lnTo>
                  <a:lnTo>
                    <a:pt x="8606" y="590305"/>
                  </a:lnTo>
                  <a:lnTo>
                    <a:pt x="0" y="547624"/>
                  </a:lnTo>
                  <a:lnTo>
                    <a:pt x="0" y="1096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1434" y="371601"/>
            <a:ext cx="15513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VOCABULAIRE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PLUS</a:t>
            </a:r>
            <a:endParaRPr sz="110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79ADA30B-D62C-498A-8274-D9443393F4A7}"/>
                  </a:ext>
                </a:extLst>
              </p14:cNvPr>
              <p14:cNvContentPartPr/>
              <p14:nvPr/>
            </p14:nvContentPartPr>
            <p14:xfrm>
              <a:off x="2463520" y="8051520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79ADA30B-D62C-498A-8274-D9443393F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9200" y="80472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353ACEBB-6113-41DD-BAFA-0CDFA97036DE}"/>
                  </a:ext>
                </a:extLst>
              </p14:cNvPr>
              <p14:cNvContentPartPr/>
              <p14:nvPr/>
            </p14:nvContentPartPr>
            <p14:xfrm>
              <a:off x="2560000" y="8051520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353ACEBB-6113-41DD-BAFA-0CDFA97036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5680" y="804720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1BDEB96-4218-493C-A559-7BF5DB8622F4}"/>
              </a:ext>
            </a:extLst>
          </p:cNvPr>
          <p:cNvGrpSpPr/>
          <p:nvPr/>
        </p:nvGrpSpPr>
        <p:grpSpPr>
          <a:xfrm>
            <a:off x="2244280" y="8102280"/>
            <a:ext cx="316800" cy="245520"/>
            <a:chOff x="2244280" y="8102280"/>
            <a:chExt cx="3168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6E8A85A5-A5BE-4D85-BEB6-0E69BF39B74C}"/>
                    </a:ext>
                  </a:extLst>
                </p14:cNvPr>
                <p14:cNvContentPartPr/>
                <p14:nvPr/>
              </p14:nvContentPartPr>
              <p14:xfrm>
                <a:off x="2244280" y="8119200"/>
                <a:ext cx="115920" cy="22860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6E8A85A5-A5BE-4D85-BEB6-0E69BF39B7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9960" y="8114880"/>
                  <a:ext cx="12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3EFF366B-7ED4-4F66-8C75-C8B903A83218}"/>
                    </a:ext>
                  </a:extLst>
                </p14:cNvPr>
                <p14:cNvContentPartPr/>
                <p14:nvPr/>
              </p14:nvContentPartPr>
              <p14:xfrm>
                <a:off x="2422120" y="8102280"/>
                <a:ext cx="138960" cy="1087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3EFF366B-7ED4-4F66-8C75-C8B903A832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7800" y="8097960"/>
                  <a:ext cx="14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1244469F-9BFD-4A43-9FD3-73660EC5D80A}"/>
                    </a:ext>
                  </a:extLst>
                </p14:cNvPr>
                <p14:cNvContentPartPr/>
                <p14:nvPr/>
              </p14:nvContentPartPr>
              <p14:xfrm>
                <a:off x="2504200" y="8294520"/>
                <a:ext cx="360" cy="10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244469F-9BFD-4A43-9FD3-73660EC5D8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9880" y="8290200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46946395-53BF-40BE-9A0F-2D9A42AC202B}"/>
                  </a:ext>
                </a:extLst>
              </p14:cNvPr>
              <p14:cNvContentPartPr/>
              <p14:nvPr/>
            </p14:nvContentPartPr>
            <p14:xfrm>
              <a:off x="1364800" y="8057280"/>
              <a:ext cx="682200" cy="6357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46946395-53BF-40BE-9A0F-2D9A42AC20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0480" y="8052960"/>
                <a:ext cx="69084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Skupina 29">
            <a:extLst>
              <a:ext uri="{FF2B5EF4-FFF2-40B4-BE49-F238E27FC236}">
                <a16:creationId xmlns:a16="http://schemas.microsoft.com/office/drawing/2014/main" id="{13525B35-46BF-4DC8-B2E5-5D845EBF64B6}"/>
              </a:ext>
            </a:extLst>
          </p:cNvPr>
          <p:cNvGrpSpPr/>
          <p:nvPr/>
        </p:nvGrpSpPr>
        <p:grpSpPr>
          <a:xfrm>
            <a:off x="1904440" y="9082560"/>
            <a:ext cx="488160" cy="249840"/>
            <a:chOff x="1904440" y="9082560"/>
            <a:chExt cx="4881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0CD69B6F-833B-4E74-8FDF-2E4936D5685D}"/>
                    </a:ext>
                  </a:extLst>
                </p14:cNvPr>
                <p14:cNvContentPartPr/>
                <p14:nvPr/>
              </p14:nvContentPartPr>
              <p14:xfrm>
                <a:off x="1917760" y="9168600"/>
                <a:ext cx="12960" cy="14184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0CD69B6F-833B-4E74-8FDF-2E4936D568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3440" y="9164280"/>
                  <a:ext cx="2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64E54050-1D39-4AFD-A5CC-34756274B9AB}"/>
                    </a:ext>
                  </a:extLst>
                </p14:cNvPr>
                <p14:cNvContentPartPr/>
                <p14:nvPr/>
              </p14:nvContentPartPr>
              <p14:xfrm>
                <a:off x="1904440" y="9137640"/>
                <a:ext cx="109080" cy="9252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64E54050-1D39-4AFD-A5CC-34756274B9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0120" y="9133320"/>
                  <a:ext cx="117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15A913C4-8BFB-4EDC-89BF-A1DF8D5DAC69}"/>
                    </a:ext>
                  </a:extLst>
                </p14:cNvPr>
                <p14:cNvContentPartPr/>
                <p14:nvPr/>
              </p14:nvContentPartPr>
              <p14:xfrm>
                <a:off x="2055640" y="9152400"/>
                <a:ext cx="132120" cy="954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15A913C4-8BFB-4EDC-89BF-A1DF8D5DAC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1320" y="9148080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6616D1EE-C8FB-44AC-B5AB-A9A895148956}"/>
                    </a:ext>
                  </a:extLst>
                </p14:cNvPr>
                <p14:cNvContentPartPr/>
                <p14:nvPr/>
              </p14:nvContentPartPr>
              <p14:xfrm>
                <a:off x="2102800" y="9082560"/>
                <a:ext cx="360" cy="36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6616D1EE-C8FB-44AC-B5AB-A9A8951489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8480" y="9078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51837C65-C635-463B-A246-D9D4FE9D4874}"/>
                    </a:ext>
                  </a:extLst>
                </p14:cNvPr>
                <p14:cNvContentPartPr/>
                <p14:nvPr/>
              </p14:nvContentPartPr>
              <p14:xfrm>
                <a:off x="2189200" y="9089040"/>
                <a:ext cx="4320" cy="432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51837C65-C635-463B-A246-D9D4FE9D48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4880" y="9084720"/>
                  <a:ext cx="1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219FBA72-7345-494B-B227-E00A12358885}"/>
                    </a:ext>
                  </a:extLst>
                </p14:cNvPr>
                <p14:cNvContentPartPr/>
                <p14:nvPr/>
              </p14:nvContentPartPr>
              <p14:xfrm>
                <a:off x="2113240" y="9290640"/>
                <a:ext cx="360" cy="417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219FBA72-7345-494B-B227-E00A1235888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08920" y="9286320"/>
                  <a:ext cx="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208047F9-D9C4-41C3-A423-8CC31E7EB35D}"/>
                    </a:ext>
                  </a:extLst>
                </p14:cNvPr>
                <p14:cNvContentPartPr/>
                <p14:nvPr/>
              </p14:nvContentPartPr>
              <p14:xfrm>
                <a:off x="2265520" y="9179400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208047F9-D9C4-41C3-A423-8CC31E7EB3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1200" y="91750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BD1A0A39-EA6C-4FCA-9A74-72B800350989}"/>
                    </a:ext>
                  </a:extLst>
                </p14:cNvPr>
                <p14:cNvContentPartPr/>
                <p14:nvPr/>
              </p14:nvContentPartPr>
              <p14:xfrm>
                <a:off x="2249320" y="9265440"/>
                <a:ext cx="1080" cy="36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BD1A0A39-EA6C-4FCA-9A74-72B8003509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5000" y="9261120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06D36AC8-F774-44A3-BE1D-6E673BD0CC35}"/>
                    </a:ext>
                  </a:extLst>
                </p14:cNvPr>
                <p14:cNvContentPartPr/>
                <p14:nvPr/>
              </p14:nvContentPartPr>
              <p14:xfrm>
                <a:off x="2340040" y="9172920"/>
                <a:ext cx="52560" cy="11988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06D36AC8-F774-44A3-BE1D-6E673BD0CC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5720" y="9168600"/>
                  <a:ext cx="612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205F9F5F-F800-48A9-9326-A0244C7C2DAE}"/>
                  </a:ext>
                </a:extLst>
              </p14:cNvPr>
              <p14:cNvContentPartPr/>
              <p14:nvPr/>
            </p14:nvContentPartPr>
            <p14:xfrm>
              <a:off x="2107840" y="9321600"/>
              <a:ext cx="360" cy="36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205F9F5F-F800-48A9-9326-A0244C7C2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520" y="931728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DB1093E0-2E16-4B5C-A2DE-C49E559E4821}"/>
              </a:ext>
            </a:extLst>
          </p:cNvPr>
          <p:cNvSpPr/>
          <p:nvPr/>
        </p:nvSpPr>
        <p:spPr>
          <a:xfrm>
            <a:off x="6032500" y="732408"/>
            <a:ext cx="1524000" cy="115314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Do 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56">
            <a:extLst>
              <a:ext uri="{FF2B5EF4-FFF2-40B4-BE49-F238E27FC236}">
                <a16:creationId xmlns:a16="http://schemas.microsoft.com/office/drawing/2014/main" id="{5AA48216-F43C-4484-A11F-109A77234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2" y="3282239"/>
            <a:ext cx="483269" cy="966537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1D89EAEB-E473-41FE-916A-B49B78950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23" y="3282240"/>
            <a:ext cx="699984" cy="966537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C9C3C7B2-7561-44C9-B5F6-6FAEEDB99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3" y="1287375"/>
            <a:ext cx="483269" cy="966537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CCDA69DD-3B9C-4B72-92FC-E9E1BBD9A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0" y="1332912"/>
            <a:ext cx="644361" cy="919489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CAFCF468-7CFE-440B-A085-0ABE69041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5" y="2403931"/>
            <a:ext cx="483269" cy="966537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B8784F0E-DB6D-40EB-804A-7FC2CB007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9" y="2397635"/>
            <a:ext cx="676576" cy="9665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83CA12-6FFF-473D-9F6F-32D48DA0D1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5346700"/>
            <a:ext cx="673398" cy="9420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201D23-6E6A-412E-AC36-744654DD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9" y="6718299"/>
            <a:ext cx="483269" cy="9665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A7A1D9-D924-4422-9B18-A08EAD40AA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49" y="5387525"/>
            <a:ext cx="577850" cy="7720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5262CA-B978-492D-B8BE-71A2DA21B2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9" y="6148104"/>
            <a:ext cx="688658" cy="9665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A7DF00-A4D7-448F-A68A-1E91A0963E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90" y="8099705"/>
            <a:ext cx="733964" cy="96653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6F7E9C6-E38A-4D55-B666-0614C11AC5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3" y="8194415"/>
            <a:ext cx="635679" cy="8693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A15D79B-811A-4513-B369-91EEF0B15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78" y="5369232"/>
            <a:ext cx="644361" cy="919489"/>
          </a:xfrm>
          <a:prstGeom prst="rect">
            <a:avLst/>
          </a:prstGeom>
        </p:spPr>
      </p:pic>
      <p:pic>
        <p:nvPicPr>
          <p:cNvPr id="19" name="Obrázek 18" descr="Obsah obrázku text, elektronika, displej, počítač&#10;&#10;Popis byl vytvořen automaticky">
            <a:extLst>
              <a:ext uri="{FF2B5EF4-FFF2-40B4-BE49-F238E27FC236}">
                <a16:creationId xmlns:a16="http://schemas.microsoft.com/office/drawing/2014/main" id="{32FAC24E-65A9-4FF8-AC4E-32D15D4A68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85" y="4137878"/>
            <a:ext cx="635679" cy="8863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E9CEB20-CEA6-45D7-B41A-88D330FEC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80" y="4090693"/>
            <a:ext cx="699984" cy="96653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2DE4E9E-2A9E-4425-A051-069E565E3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73" y="6740831"/>
            <a:ext cx="676576" cy="96653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7D4509B-6F06-47F6-BAEA-8F1A0DA20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1" y="2798972"/>
            <a:ext cx="483269" cy="96653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C412DCF-4C36-4526-8F9D-7614AAD242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3" y="2887429"/>
            <a:ext cx="627690" cy="87808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F6DD7C7-BCAE-4CB4-8A13-446568576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33" y="1919597"/>
            <a:ext cx="483269" cy="96653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C5A338B-3380-48F0-9329-8F04B7890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02" y="1863707"/>
            <a:ext cx="483269" cy="96653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6064047-0B73-496C-9B7C-B4DFEBC88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6732730"/>
            <a:ext cx="483269" cy="966537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018EC65-0308-410F-A9E1-864F370DE3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6732730"/>
            <a:ext cx="712592" cy="95210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136DD1E9-45BB-4951-8376-08DD16CD8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15" y="5364443"/>
            <a:ext cx="483269" cy="96653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5AE8C81-C035-42B8-BAD4-556039CD6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74" y="5364443"/>
            <a:ext cx="688658" cy="96653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B1ED5A82-B70A-4F5E-9723-AEBA60268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35" y="8162283"/>
            <a:ext cx="483269" cy="96653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BB9593EF-868F-4619-B559-13290A2A1B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01" y="8194415"/>
            <a:ext cx="733964" cy="966537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EE6EE0C-3982-4180-8EFE-8DEB34D08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04" y="6707311"/>
            <a:ext cx="483269" cy="966537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4BD2C769-4A77-4057-A7D9-FF85AFF3C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10" y="6776442"/>
            <a:ext cx="635679" cy="869305"/>
          </a:xfrm>
          <a:prstGeom prst="rect">
            <a:avLst/>
          </a:prstGeom>
        </p:spPr>
      </p:pic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5FB16027-BE52-4418-BFB3-9452923DF3F7}"/>
              </a:ext>
            </a:extLst>
          </p:cNvPr>
          <p:cNvSpPr/>
          <p:nvPr/>
        </p:nvSpPr>
        <p:spPr>
          <a:xfrm>
            <a:off x="1120732" y="3876598"/>
            <a:ext cx="1245269" cy="11785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rouge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9355A117-8821-4D79-8B72-354CBB98ED35}"/>
              </a:ext>
            </a:extLst>
          </p:cNvPr>
          <p:cNvSpPr/>
          <p:nvPr/>
        </p:nvSpPr>
        <p:spPr>
          <a:xfrm>
            <a:off x="1930871" y="1175566"/>
            <a:ext cx="1245269" cy="11785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blanc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B6379A5B-DDFB-494D-94AF-D48A540BFF08}"/>
              </a:ext>
            </a:extLst>
          </p:cNvPr>
          <p:cNvSpPr/>
          <p:nvPr/>
        </p:nvSpPr>
        <p:spPr>
          <a:xfrm>
            <a:off x="5929200" y="1822799"/>
            <a:ext cx="1245269" cy="11785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vert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760EC9A8-1314-4AA4-96A1-92D580B6CDD5}"/>
              </a:ext>
            </a:extLst>
          </p:cNvPr>
          <p:cNvSpPr/>
          <p:nvPr/>
        </p:nvSpPr>
        <p:spPr>
          <a:xfrm>
            <a:off x="4515289" y="3240961"/>
            <a:ext cx="1245269" cy="11785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noir</a:t>
            </a: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537C3AB2-2E04-4A5F-B14B-514FE8B68B0F}"/>
              </a:ext>
            </a:extLst>
          </p:cNvPr>
          <p:cNvSpPr/>
          <p:nvPr/>
        </p:nvSpPr>
        <p:spPr>
          <a:xfrm>
            <a:off x="4172134" y="6612279"/>
            <a:ext cx="1245269" cy="1178575"/>
          </a:xfrm>
          <a:prstGeom prst="roundRect">
            <a:avLst/>
          </a:prstGeom>
          <a:solidFill>
            <a:srgbClr val="AB60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brun 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A275E999-0F53-485E-ABE7-471A2BBB6153}"/>
              </a:ext>
            </a:extLst>
          </p:cNvPr>
          <p:cNvSpPr/>
          <p:nvPr/>
        </p:nvSpPr>
        <p:spPr>
          <a:xfrm>
            <a:off x="6084199" y="7950245"/>
            <a:ext cx="1245269" cy="1178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bleu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436C6407-6EEE-4295-8C29-92E4B8691CBA}"/>
              </a:ext>
            </a:extLst>
          </p:cNvPr>
          <p:cNvSpPr/>
          <p:nvPr/>
        </p:nvSpPr>
        <p:spPr>
          <a:xfrm>
            <a:off x="2665785" y="6644176"/>
            <a:ext cx="1245269" cy="117857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gris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342D1E5E-0EB3-4D2D-94F9-E69A284E828B}"/>
              </a:ext>
            </a:extLst>
          </p:cNvPr>
          <p:cNvSpPr/>
          <p:nvPr/>
        </p:nvSpPr>
        <p:spPr>
          <a:xfrm>
            <a:off x="1257640" y="5258423"/>
            <a:ext cx="1245269" cy="117857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gris 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BE289F37-84DE-413D-A820-6CEB435BDBE2}"/>
              </a:ext>
            </a:extLst>
          </p:cNvPr>
          <p:cNvSpPr/>
          <p:nvPr/>
        </p:nvSpPr>
        <p:spPr>
          <a:xfrm>
            <a:off x="2581273" y="2772731"/>
            <a:ext cx="1245269" cy="1178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jaune</a:t>
            </a: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273EC999-E101-47BF-8C92-555321C283B4}"/>
              </a:ext>
            </a:extLst>
          </p:cNvPr>
          <p:cNvSpPr/>
          <p:nvPr/>
        </p:nvSpPr>
        <p:spPr>
          <a:xfrm>
            <a:off x="264947" y="8088395"/>
            <a:ext cx="1245269" cy="11785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vert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16D6071F-7A90-4D9B-BD57-A4D9131D491D}"/>
              </a:ext>
            </a:extLst>
          </p:cNvPr>
          <p:cNvSpPr/>
          <p:nvPr/>
        </p:nvSpPr>
        <p:spPr>
          <a:xfrm>
            <a:off x="1821829" y="8088395"/>
            <a:ext cx="1245269" cy="11785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rose</a:t>
            </a:r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AA7AD69B-F07F-4E37-955E-6E187EFE7773}"/>
              </a:ext>
            </a:extLst>
          </p:cNvPr>
          <p:cNvSpPr/>
          <p:nvPr/>
        </p:nvSpPr>
        <p:spPr>
          <a:xfrm>
            <a:off x="4101914" y="5225044"/>
            <a:ext cx="1245269" cy="11785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beige</a:t>
            </a:r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8E0245F8-DAD0-48CA-850E-7BEDBC7FD52D}"/>
              </a:ext>
            </a:extLst>
          </p:cNvPr>
          <p:cNvSpPr/>
          <p:nvPr/>
        </p:nvSpPr>
        <p:spPr>
          <a:xfrm>
            <a:off x="2666782" y="5188647"/>
            <a:ext cx="1245269" cy="11785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bleu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24CF5742-058C-496F-9CCE-D92C48243B43}"/>
              </a:ext>
            </a:extLst>
          </p:cNvPr>
          <p:cNvSpPr/>
          <p:nvPr/>
        </p:nvSpPr>
        <p:spPr>
          <a:xfrm>
            <a:off x="666673" y="2317199"/>
            <a:ext cx="1245269" cy="11785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violet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ABB63AF3-6D68-4944-8953-975074078A22}"/>
              </a:ext>
            </a:extLst>
          </p:cNvPr>
          <p:cNvSpPr/>
          <p:nvPr/>
        </p:nvSpPr>
        <p:spPr>
          <a:xfrm>
            <a:off x="-39847" y="5995095"/>
            <a:ext cx="1245269" cy="1178575"/>
          </a:xfrm>
          <a:prstGeom prst="roundRect">
            <a:avLst/>
          </a:prstGeom>
          <a:solidFill>
            <a:srgbClr val="64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brun foncé</a:t>
            </a:r>
          </a:p>
        </p:txBody>
      </p: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68AE40AB-6C62-433B-86DD-98BF6796BE15}"/>
              </a:ext>
            </a:extLst>
          </p:cNvPr>
          <p:cNvSpPr/>
          <p:nvPr/>
        </p:nvSpPr>
        <p:spPr>
          <a:xfrm>
            <a:off x="1172321" y="6652102"/>
            <a:ext cx="1245269" cy="1178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orange</a:t>
            </a: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2FCD7028-0D9B-476B-B2E0-9E488106D521}"/>
              </a:ext>
            </a:extLst>
          </p:cNvPr>
          <p:cNvSpPr/>
          <p:nvPr/>
        </p:nvSpPr>
        <p:spPr>
          <a:xfrm>
            <a:off x="4586921" y="675008"/>
            <a:ext cx="2721223" cy="796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Nombres</a:t>
            </a:r>
          </a:p>
          <a:p>
            <a:pPr algn="ctr"/>
            <a:r>
              <a:rPr lang="cs-CZ" dirty="0"/>
              <a:t>0 - 19</a:t>
            </a:r>
          </a:p>
        </p:txBody>
      </p:sp>
      <p:pic>
        <p:nvPicPr>
          <p:cNvPr id="55" name="Obrázek 54">
            <a:extLst>
              <a:ext uri="{FF2B5EF4-FFF2-40B4-BE49-F238E27FC236}">
                <a16:creationId xmlns:a16="http://schemas.microsoft.com/office/drawing/2014/main" id="{CAA53B75-1B03-431A-ACD0-BADFEF803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81" y="8099705"/>
            <a:ext cx="483269" cy="966537"/>
          </a:xfrm>
          <a:prstGeom prst="rect">
            <a:avLst/>
          </a:prstGeom>
        </p:spPr>
      </p:pic>
      <p:pic>
        <p:nvPicPr>
          <p:cNvPr id="56" name="Obrázek 55" descr="Obsah obrázku text, elektronika, displej, počítač&#10;&#10;Popis byl vytvořen automaticky">
            <a:extLst>
              <a:ext uri="{FF2B5EF4-FFF2-40B4-BE49-F238E27FC236}">
                <a16:creationId xmlns:a16="http://schemas.microsoft.com/office/drawing/2014/main" id="{69DE0239-3525-463F-BD61-4F02A97188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12" y="8177370"/>
            <a:ext cx="635679" cy="886350"/>
          </a:xfrm>
          <a:prstGeom prst="rect">
            <a:avLst/>
          </a:prstGeom>
        </p:spPr>
      </p:pic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6AE36A79-FEAA-4228-A400-1FE4734B2A61}"/>
              </a:ext>
            </a:extLst>
          </p:cNvPr>
          <p:cNvSpPr/>
          <p:nvPr/>
        </p:nvSpPr>
        <p:spPr>
          <a:xfrm>
            <a:off x="3692459" y="8088394"/>
            <a:ext cx="1245269" cy="11785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bleu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62" name="Obdélník: se zakulacenými rohy 61">
            <a:extLst>
              <a:ext uri="{FF2B5EF4-FFF2-40B4-BE49-F238E27FC236}">
                <a16:creationId xmlns:a16="http://schemas.microsoft.com/office/drawing/2014/main" id="{3889E36A-85DB-4702-8CBD-E69C3C191371}"/>
              </a:ext>
            </a:extLst>
          </p:cNvPr>
          <p:cNvSpPr/>
          <p:nvPr/>
        </p:nvSpPr>
        <p:spPr>
          <a:xfrm>
            <a:off x="5640785" y="5246974"/>
            <a:ext cx="1245269" cy="11785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rouge</a:t>
            </a:r>
          </a:p>
        </p:txBody>
      </p:sp>
      <p:sp>
        <p:nvSpPr>
          <p:cNvPr id="63" name="Obdélník: se zakulacenými rohy 62">
            <a:extLst>
              <a:ext uri="{FF2B5EF4-FFF2-40B4-BE49-F238E27FC236}">
                <a16:creationId xmlns:a16="http://schemas.microsoft.com/office/drawing/2014/main" id="{EBF3E0EF-0A11-4123-A6BD-872E914515DE}"/>
              </a:ext>
            </a:extLst>
          </p:cNvPr>
          <p:cNvSpPr/>
          <p:nvPr/>
        </p:nvSpPr>
        <p:spPr>
          <a:xfrm>
            <a:off x="5865280" y="3984673"/>
            <a:ext cx="1245269" cy="11785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rose</a:t>
            </a:r>
          </a:p>
        </p:txBody>
      </p:sp>
      <p:sp>
        <p:nvSpPr>
          <p:cNvPr id="64" name="Obdélník: se zakulacenými rohy 63">
            <a:extLst>
              <a:ext uri="{FF2B5EF4-FFF2-40B4-BE49-F238E27FC236}">
                <a16:creationId xmlns:a16="http://schemas.microsoft.com/office/drawing/2014/main" id="{F35C047F-B234-420D-A4C9-2CC5A7BDFD9D}"/>
              </a:ext>
            </a:extLst>
          </p:cNvPr>
          <p:cNvSpPr/>
          <p:nvPr/>
        </p:nvSpPr>
        <p:spPr>
          <a:xfrm>
            <a:off x="5740585" y="6573857"/>
            <a:ext cx="1245269" cy="11785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blanc</a:t>
            </a:r>
          </a:p>
        </p:txBody>
      </p:sp>
    </p:spTree>
    <p:extLst>
      <p:ext uri="{BB962C8B-B14F-4D97-AF65-F5344CB8AC3E}">
        <p14:creationId xmlns:p14="http://schemas.microsoft.com/office/powerpoint/2010/main" val="330486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67E9D5CC-2C08-47DA-BDCD-DD77ABA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26" y="2696716"/>
            <a:ext cx="1506932" cy="14219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89D4F2-8ED1-4F86-8B2D-8BABDE7F1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43" y="5411697"/>
            <a:ext cx="1512653" cy="14273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57BE60-4092-4811-BD72-52CFB07C4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27" y="4543966"/>
            <a:ext cx="1410669" cy="13310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0A248EE-2160-4CD7-96DC-AC7D6BEBE7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3" y="2514961"/>
            <a:ext cx="1437110" cy="135604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B374B26-8483-4171-96B9-EFF544197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20" y="1403413"/>
            <a:ext cx="1668255" cy="15741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CB3E30F-2397-41EE-ACA1-CA918F0C8E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36" y="1969346"/>
            <a:ext cx="1411051" cy="1331453"/>
          </a:xfrm>
          <a:prstGeom prst="rect">
            <a:avLst/>
          </a:prstGeom>
        </p:spPr>
      </p:pic>
      <p:pic>
        <p:nvPicPr>
          <p:cNvPr id="45" name="Obrázek 44" descr="Obsah obrázku měřicí tyč&#10;&#10;Popis byl vytvořen automaticky">
            <a:extLst>
              <a:ext uri="{FF2B5EF4-FFF2-40B4-BE49-F238E27FC236}">
                <a16:creationId xmlns:a16="http://schemas.microsoft.com/office/drawing/2014/main" id="{57FD51C8-D138-4E57-A3E3-2146075069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70" y="3798775"/>
            <a:ext cx="1436728" cy="135568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CA1D451-57C4-46FE-AF32-B2AAC7F8F4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48" y="5957805"/>
            <a:ext cx="1506551" cy="1421566"/>
          </a:xfrm>
          <a:prstGeom prst="rect">
            <a:avLst/>
          </a:prstGeom>
        </p:spPr>
      </p:pic>
      <p:pic>
        <p:nvPicPr>
          <p:cNvPr id="9" name="Obrázek 8" descr="Obsah obrázku kolo&#10;&#10;Popis byl vytvořen automaticky">
            <a:extLst>
              <a:ext uri="{FF2B5EF4-FFF2-40B4-BE49-F238E27FC236}">
                <a16:creationId xmlns:a16="http://schemas.microsoft.com/office/drawing/2014/main" id="{6AB7767C-CB7E-4E58-8040-F9D211E78F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9" y="5957644"/>
            <a:ext cx="1436728" cy="13556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39CFEE5-F5B0-485C-9EDE-90DFF1ADE5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65" y="1537986"/>
            <a:ext cx="1506932" cy="1421926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1DBBB3E6-51FE-4EA8-9A0F-899D15C26E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5" y="4539830"/>
            <a:ext cx="1327701" cy="125280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07B4F27-C5E4-44CB-A9BA-B0B9414BE0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947440"/>
            <a:ext cx="1317590" cy="1243264"/>
          </a:xfrm>
          <a:prstGeom prst="rect">
            <a:avLst/>
          </a:prstGeom>
        </p:spPr>
      </p:pic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DC93A87-DC63-419F-A8BF-39D55A7BE127}"/>
              </a:ext>
            </a:extLst>
          </p:cNvPr>
          <p:cNvSpPr/>
          <p:nvPr/>
        </p:nvSpPr>
        <p:spPr>
          <a:xfrm>
            <a:off x="454783" y="4614060"/>
            <a:ext cx="1245269" cy="11785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rouge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8FA1AC4C-C595-4D8B-91A1-151E4890DF4B}"/>
              </a:ext>
            </a:extLst>
          </p:cNvPr>
          <p:cNvSpPr/>
          <p:nvPr/>
        </p:nvSpPr>
        <p:spPr>
          <a:xfrm>
            <a:off x="1750573" y="6136419"/>
            <a:ext cx="1245269" cy="11785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blanc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2753AA8D-3CEE-459B-B9EB-63509EB1A44F}"/>
              </a:ext>
            </a:extLst>
          </p:cNvPr>
          <p:cNvSpPr/>
          <p:nvPr/>
        </p:nvSpPr>
        <p:spPr>
          <a:xfrm>
            <a:off x="5693748" y="3964249"/>
            <a:ext cx="1245269" cy="11785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vert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6E533CF9-C6CD-407D-948C-87A88188C0C9}"/>
              </a:ext>
            </a:extLst>
          </p:cNvPr>
          <p:cNvSpPr/>
          <p:nvPr/>
        </p:nvSpPr>
        <p:spPr>
          <a:xfrm>
            <a:off x="6231348" y="5547131"/>
            <a:ext cx="1245269" cy="11785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noir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8E3C23DF-7A31-4E65-9387-5972475321F4}"/>
              </a:ext>
            </a:extLst>
          </p:cNvPr>
          <p:cNvSpPr/>
          <p:nvPr/>
        </p:nvSpPr>
        <p:spPr>
          <a:xfrm>
            <a:off x="3395374" y="2802093"/>
            <a:ext cx="1245269" cy="1178575"/>
          </a:xfrm>
          <a:prstGeom prst="roundRect">
            <a:avLst/>
          </a:prstGeom>
          <a:solidFill>
            <a:srgbClr val="AB60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brun 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DD35723D-510B-4C30-BD49-7BF1DA3FA17D}"/>
              </a:ext>
            </a:extLst>
          </p:cNvPr>
          <p:cNvSpPr/>
          <p:nvPr/>
        </p:nvSpPr>
        <p:spPr>
          <a:xfrm>
            <a:off x="-1774061" y="5536072"/>
            <a:ext cx="1245269" cy="1178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bleu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D09F4F3E-0291-4668-BC72-8E065B5CC0CE}"/>
              </a:ext>
            </a:extLst>
          </p:cNvPr>
          <p:cNvSpPr/>
          <p:nvPr/>
        </p:nvSpPr>
        <p:spPr>
          <a:xfrm>
            <a:off x="3018575" y="4614060"/>
            <a:ext cx="1245269" cy="117857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gris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3CC0D6F5-8C9A-485C-9F75-C94201ABD984}"/>
              </a:ext>
            </a:extLst>
          </p:cNvPr>
          <p:cNvSpPr/>
          <p:nvPr/>
        </p:nvSpPr>
        <p:spPr>
          <a:xfrm>
            <a:off x="-1679226" y="4074357"/>
            <a:ext cx="1245269" cy="117857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gris 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B434C3BE-2502-43BA-B9A5-534B1DFD0803}"/>
              </a:ext>
            </a:extLst>
          </p:cNvPr>
          <p:cNvSpPr/>
          <p:nvPr/>
        </p:nvSpPr>
        <p:spPr>
          <a:xfrm>
            <a:off x="2091142" y="1660789"/>
            <a:ext cx="1245269" cy="1178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jaune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3EBCEB31-EE3F-4F7A-829B-00AD854190ED}"/>
              </a:ext>
            </a:extLst>
          </p:cNvPr>
          <p:cNvSpPr/>
          <p:nvPr/>
        </p:nvSpPr>
        <p:spPr>
          <a:xfrm>
            <a:off x="420806" y="2639411"/>
            <a:ext cx="1245269" cy="11785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vert</a:t>
            </a:r>
          </a:p>
          <a:p>
            <a:pPr algn="ctr"/>
            <a:r>
              <a:rPr lang="cs-CZ" dirty="0"/>
              <a:t>clair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9E8CFF54-D252-4B93-9303-7E567CF75AFC}"/>
              </a:ext>
            </a:extLst>
          </p:cNvPr>
          <p:cNvSpPr/>
          <p:nvPr/>
        </p:nvSpPr>
        <p:spPr>
          <a:xfrm>
            <a:off x="354594" y="1011912"/>
            <a:ext cx="1245269" cy="11785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rose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4E17B561-9188-44C8-BB05-6F004531ADFD}"/>
              </a:ext>
            </a:extLst>
          </p:cNvPr>
          <p:cNvSpPr/>
          <p:nvPr/>
        </p:nvSpPr>
        <p:spPr>
          <a:xfrm>
            <a:off x="-3079750" y="4093607"/>
            <a:ext cx="1245269" cy="11785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beige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0C78EB07-5655-4F37-B438-5154F4E7FA4C}"/>
              </a:ext>
            </a:extLst>
          </p:cNvPr>
          <p:cNvSpPr/>
          <p:nvPr/>
        </p:nvSpPr>
        <p:spPr>
          <a:xfrm>
            <a:off x="-3244022" y="5536072"/>
            <a:ext cx="1245269" cy="11785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bleu</a:t>
            </a:r>
          </a:p>
          <a:p>
            <a:pPr algn="ctr"/>
            <a:r>
              <a:rPr lang="cs-CZ" dirty="0"/>
              <a:t>foncé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AF0777F9-96A2-4FCD-A1F2-4F486BAF8443}"/>
              </a:ext>
            </a:extLst>
          </p:cNvPr>
          <p:cNvSpPr/>
          <p:nvPr/>
        </p:nvSpPr>
        <p:spPr>
          <a:xfrm>
            <a:off x="4313603" y="6079300"/>
            <a:ext cx="1245269" cy="11785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violet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9D43F214-D3BE-4E9B-B4E0-279746973309}"/>
              </a:ext>
            </a:extLst>
          </p:cNvPr>
          <p:cNvSpPr/>
          <p:nvPr/>
        </p:nvSpPr>
        <p:spPr>
          <a:xfrm>
            <a:off x="4848755" y="2006978"/>
            <a:ext cx="1245269" cy="1178575"/>
          </a:xfrm>
          <a:prstGeom prst="roundRect">
            <a:avLst/>
          </a:prstGeom>
          <a:solidFill>
            <a:srgbClr val="382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brun foncé</a:t>
            </a: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1CAC3E60-7831-46E3-9738-6F407AF41051}"/>
              </a:ext>
            </a:extLst>
          </p:cNvPr>
          <p:cNvSpPr/>
          <p:nvPr/>
        </p:nvSpPr>
        <p:spPr>
          <a:xfrm>
            <a:off x="6308375" y="1649372"/>
            <a:ext cx="1245269" cy="1178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orange</a:t>
            </a:r>
          </a:p>
        </p:txBody>
      </p:sp>
      <p:sp>
        <p:nvSpPr>
          <p:cNvPr id="65" name="Obdélník: se zakulacenými rohy 64">
            <a:extLst>
              <a:ext uri="{FF2B5EF4-FFF2-40B4-BE49-F238E27FC236}">
                <a16:creationId xmlns:a16="http://schemas.microsoft.com/office/drawing/2014/main" id="{0685F3FA-1993-4087-9DDD-DCE652327264}"/>
              </a:ext>
            </a:extLst>
          </p:cNvPr>
          <p:cNvSpPr/>
          <p:nvPr/>
        </p:nvSpPr>
        <p:spPr>
          <a:xfrm>
            <a:off x="4586921" y="675008"/>
            <a:ext cx="2721223" cy="796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L´alphabet</a:t>
            </a:r>
          </a:p>
          <a:p>
            <a:pPr algn="ctr"/>
            <a:r>
              <a:rPr lang="cs-CZ" dirty="0"/>
              <a:t>A - 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2A35836-D766-49AE-840A-8DF990BA10D1}"/>
                  </a:ext>
                </a:extLst>
              </p14:cNvPr>
              <p14:cNvContentPartPr/>
              <p14:nvPr/>
            </p14:nvContentPartPr>
            <p14:xfrm>
              <a:off x="3119351" y="3692958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2A35836-D766-49AE-840A-8DF990BA10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15031" y="3688638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896" y="1518504"/>
            <a:ext cx="4951323" cy="3659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9120" y="5814048"/>
            <a:ext cx="3630740" cy="309501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38065" y="196214"/>
            <a:ext cx="2679065" cy="1155700"/>
            <a:chOff x="4838065" y="196214"/>
            <a:chExt cx="2679065" cy="1155700"/>
          </a:xfrm>
        </p:grpSpPr>
        <p:sp>
          <p:nvSpPr>
            <p:cNvPr id="5" name="object 5"/>
            <p:cNvSpPr/>
            <p:nvPr/>
          </p:nvSpPr>
          <p:spPr>
            <a:xfrm>
              <a:off x="4844415" y="202564"/>
              <a:ext cx="2666365" cy="1143000"/>
            </a:xfrm>
            <a:custGeom>
              <a:avLst/>
              <a:gdLst/>
              <a:ahLst/>
              <a:cxnLst/>
              <a:rect l="l" t="t" r="r" b="b"/>
              <a:pathLst>
                <a:path w="2666365" h="1143000">
                  <a:moveTo>
                    <a:pt x="2475865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3000"/>
                  </a:lnTo>
                  <a:lnTo>
                    <a:pt x="2475865" y="1143000"/>
                  </a:lnTo>
                  <a:lnTo>
                    <a:pt x="2519527" y="1137965"/>
                  </a:lnTo>
                  <a:lnTo>
                    <a:pt x="2559618" y="1123627"/>
                  </a:lnTo>
                  <a:lnTo>
                    <a:pt x="2594990" y="1101132"/>
                  </a:lnTo>
                  <a:lnTo>
                    <a:pt x="2624497" y="1071625"/>
                  </a:lnTo>
                  <a:lnTo>
                    <a:pt x="2646992" y="1036253"/>
                  </a:lnTo>
                  <a:lnTo>
                    <a:pt x="2661330" y="996162"/>
                  </a:lnTo>
                  <a:lnTo>
                    <a:pt x="2666365" y="952500"/>
                  </a:lnTo>
                  <a:lnTo>
                    <a:pt x="2666365" y="190500"/>
                  </a:lnTo>
                  <a:lnTo>
                    <a:pt x="2661330" y="146837"/>
                  </a:lnTo>
                  <a:lnTo>
                    <a:pt x="2646992" y="106746"/>
                  </a:lnTo>
                  <a:lnTo>
                    <a:pt x="2624497" y="71374"/>
                  </a:lnTo>
                  <a:lnTo>
                    <a:pt x="2594990" y="41867"/>
                  </a:lnTo>
                  <a:lnTo>
                    <a:pt x="2559618" y="19372"/>
                  </a:lnTo>
                  <a:lnTo>
                    <a:pt x="2519527" y="5034"/>
                  </a:lnTo>
                  <a:lnTo>
                    <a:pt x="24758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4415" y="202564"/>
              <a:ext cx="2666365" cy="1143000"/>
            </a:xfrm>
            <a:custGeom>
              <a:avLst/>
              <a:gdLst/>
              <a:ahLst/>
              <a:cxnLst/>
              <a:rect l="l" t="t" r="r" b="b"/>
              <a:pathLst>
                <a:path w="2666365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475865" y="0"/>
                  </a:lnTo>
                  <a:lnTo>
                    <a:pt x="2519527" y="5034"/>
                  </a:lnTo>
                  <a:lnTo>
                    <a:pt x="2559618" y="19372"/>
                  </a:lnTo>
                  <a:lnTo>
                    <a:pt x="2594990" y="41867"/>
                  </a:lnTo>
                  <a:lnTo>
                    <a:pt x="2624497" y="71374"/>
                  </a:lnTo>
                  <a:lnTo>
                    <a:pt x="2646992" y="106746"/>
                  </a:lnTo>
                  <a:lnTo>
                    <a:pt x="2661330" y="146837"/>
                  </a:lnTo>
                  <a:lnTo>
                    <a:pt x="2666365" y="190500"/>
                  </a:lnTo>
                  <a:lnTo>
                    <a:pt x="2666365" y="952500"/>
                  </a:lnTo>
                  <a:lnTo>
                    <a:pt x="2661330" y="996162"/>
                  </a:lnTo>
                  <a:lnTo>
                    <a:pt x="2646992" y="1036253"/>
                  </a:lnTo>
                  <a:lnTo>
                    <a:pt x="2624497" y="1071625"/>
                  </a:lnTo>
                  <a:lnTo>
                    <a:pt x="2594990" y="1101132"/>
                  </a:lnTo>
                  <a:lnTo>
                    <a:pt x="2559618" y="1123627"/>
                  </a:lnTo>
                  <a:lnTo>
                    <a:pt x="2519527" y="1137965"/>
                  </a:lnTo>
                  <a:lnTo>
                    <a:pt x="2475865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4210" y="310641"/>
            <a:ext cx="1878964" cy="8896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433070">
              <a:lnSpc>
                <a:spcPct val="102099"/>
              </a:lnSpc>
              <a:spcBef>
                <a:spcPts val="35"/>
              </a:spcBef>
            </a:pPr>
            <a:r>
              <a:rPr spc="-10" dirty="0">
                <a:solidFill>
                  <a:srgbClr val="FFFFFF"/>
                </a:solidFill>
              </a:rPr>
              <a:t>L´arbre </a:t>
            </a:r>
            <a:r>
              <a:rPr spc="-55" dirty="0">
                <a:solidFill>
                  <a:srgbClr val="FFFFFF"/>
                </a:solidFill>
              </a:rPr>
              <a:t>généalogique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1E6E4-3E10-417B-A2A6-6CC70F7E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08" y="3937000"/>
            <a:ext cx="1752600" cy="2819400"/>
          </a:xfrm>
        </p:spPr>
        <p:txBody>
          <a:bodyPr/>
          <a:lstStyle/>
          <a:p>
            <a:pPr algn="l"/>
            <a:r>
              <a:rPr lang="cs-CZ" sz="1800" dirty="0">
                <a:latin typeface="Arimo"/>
              </a:rPr>
              <a:t>contr</a:t>
            </a:r>
            <a:r>
              <a:rPr lang="cs-CZ" sz="1800" dirty="0">
                <a:solidFill>
                  <a:srgbClr val="000000"/>
                </a:solidFill>
                <a:effectLst/>
                <a:latin typeface="Arimo"/>
                <a:ea typeface="Calibri" panose="020F0502020204030204" pitchFamily="34" charset="0"/>
                <a:cs typeface="Arimo"/>
              </a:rPr>
              <a:t>ȏ</a:t>
            </a:r>
            <a:r>
              <a:rPr lang="cs-CZ" sz="1800" dirty="0">
                <a:latin typeface="Arimo"/>
              </a:rPr>
              <a:t>ler q, qc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déclarer qc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bavarder avec q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discuter avec q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fermer qc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fumer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installer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visiter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remercier q</a:t>
            </a:r>
            <a:br>
              <a:rPr lang="cs-CZ" sz="1800" dirty="0">
                <a:latin typeface="Arimo"/>
              </a:rPr>
            </a:br>
            <a:r>
              <a:rPr lang="cs-CZ" sz="1800" dirty="0">
                <a:latin typeface="Arimo"/>
              </a:rPr>
              <a:t>passer</a:t>
            </a:r>
            <a:br>
              <a:rPr lang="cs-CZ" sz="1800" dirty="0">
                <a:latin typeface="Arimo"/>
              </a:rPr>
            </a:br>
            <a:br>
              <a:rPr lang="cs-CZ" sz="1800" dirty="0">
                <a:latin typeface="Arimo"/>
              </a:rPr>
            </a:br>
            <a:br>
              <a:rPr lang="cs-CZ" sz="1800" dirty="0">
                <a:latin typeface="Arimo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EADD46-ADBA-4958-9E00-8AF8A0562C04}"/>
              </a:ext>
            </a:extLst>
          </p:cNvPr>
          <p:cNvSpPr txBox="1"/>
          <p:nvPr/>
        </p:nvSpPr>
        <p:spPr>
          <a:xfrm>
            <a:off x="717357" y="1107425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Slovesa </a:t>
            </a:r>
            <a:r>
              <a:rPr lang="cs-CZ" b="1" dirty="0">
                <a:solidFill>
                  <a:srgbClr val="FF0000"/>
                </a:solidFill>
              </a:rPr>
              <a:t>– ER   </a:t>
            </a:r>
            <a:r>
              <a:rPr lang="cs-CZ" dirty="0"/>
              <a:t>=   </a:t>
            </a:r>
            <a:r>
              <a:rPr lang="cs-CZ" b="1" dirty="0">
                <a:solidFill>
                  <a:srgbClr val="FF0000"/>
                </a:solidFill>
              </a:rPr>
              <a:t>- é</a:t>
            </a:r>
            <a:r>
              <a:rPr lang="cs-CZ" dirty="0"/>
              <a:t> (příčestí minulé)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7A34B5B4-B2FD-41EE-9AEC-706A5A80EE44}"/>
              </a:ext>
            </a:extLst>
          </p:cNvPr>
          <p:cNvSpPr/>
          <p:nvPr/>
        </p:nvSpPr>
        <p:spPr>
          <a:xfrm>
            <a:off x="3081799" y="1758114"/>
            <a:ext cx="2514600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Avoir  =  j´ai eu</a:t>
            </a:r>
          </a:p>
          <a:p>
            <a:pPr algn="ctr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mo"/>
                <a:ea typeface="Calibri" panose="020F0502020204030204" pitchFamily="34" charset="0"/>
                <a:cs typeface="Arimo"/>
              </a:rPr>
              <a:t>Ȇ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  =  j´ai été</a:t>
            </a: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Faire  =  j´ai fait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Aller  =  je suis allé,e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8B97AE-AC01-4364-AF43-6A224B302811}"/>
              </a:ext>
            </a:extLst>
          </p:cNvPr>
          <p:cNvSpPr txBox="1"/>
          <p:nvPr/>
        </p:nvSpPr>
        <p:spPr>
          <a:xfrm>
            <a:off x="681408" y="1698242"/>
            <a:ext cx="262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Nepravidelná slovesa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54DA1CB-789E-45D1-9EDE-FEB795AFE467}"/>
              </a:ext>
            </a:extLst>
          </p:cNvPr>
          <p:cNvSpPr/>
          <p:nvPr/>
        </p:nvSpPr>
        <p:spPr>
          <a:xfrm>
            <a:off x="4616450" y="241300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 passé composé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2191AD3-1CBE-41C7-9BA6-AA8CFFDBDC15}"/>
              </a:ext>
            </a:extLst>
          </p:cNvPr>
          <p:cNvSpPr/>
          <p:nvPr/>
        </p:nvSpPr>
        <p:spPr>
          <a:xfrm>
            <a:off x="681408" y="3670300"/>
            <a:ext cx="6297242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9D5D9EE-A63F-49BC-A91D-F32E14771BFB}"/>
                  </a:ext>
                </a:extLst>
              </p14:cNvPr>
              <p14:cNvContentPartPr/>
              <p14:nvPr/>
            </p14:nvContentPartPr>
            <p14:xfrm>
              <a:off x="2751789" y="1480029"/>
              <a:ext cx="360720" cy="9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9D5D9EE-A63F-49BC-A91D-F32E14771B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7469" y="1475709"/>
                <a:ext cx="3693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B48EDDEC-E57E-4317-A719-2AAFBC006F8E}"/>
                  </a:ext>
                </a:extLst>
              </p14:cNvPr>
              <p14:cNvContentPartPr/>
              <p14:nvPr/>
            </p14:nvContentPartPr>
            <p14:xfrm>
              <a:off x="4754469" y="2122989"/>
              <a:ext cx="349920" cy="280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B48EDDEC-E57E-4317-A719-2AAFBC006F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50149" y="2118669"/>
                <a:ext cx="358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64F64D45-DFC6-47F5-B4E1-C07E7D06C9E9}"/>
                  </a:ext>
                </a:extLst>
              </p14:cNvPr>
              <p14:cNvContentPartPr/>
              <p14:nvPr/>
            </p14:nvContentPartPr>
            <p14:xfrm>
              <a:off x="4684989" y="2420709"/>
              <a:ext cx="425160" cy="3636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64F64D45-DFC6-47F5-B4E1-C07E7D06C9E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80669" y="2416389"/>
                <a:ext cx="433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C550361C-79D9-44AB-A38D-0360C17AD9F5}"/>
                  </a:ext>
                </a:extLst>
              </p14:cNvPr>
              <p14:cNvContentPartPr/>
              <p14:nvPr/>
            </p14:nvContentPartPr>
            <p14:xfrm>
              <a:off x="4754469" y="2690349"/>
              <a:ext cx="249120" cy="36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C550361C-79D9-44AB-A38D-0360C17AD9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50149" y="2686029"/>
                <a:ext cx="257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" name="Rukopis 91">
                <a:extLst>
                  <a:ext uri="{FF2B5EF4-FFF2-40B4-BE49-F238E27FC236}">
                    <a16:creationId xmlns:a16="http://schemas.microsoft.com/office/drawing/2014/main" id="{1B105D47-050F-4F48-9C23-7C7AE2C47AC4}"/>
                  </a:ext>
                </a:extLst>
              </p14:cNvPr>
              <p14:cNvContentPartPr/>
              <p14:nvPr/>
            </p14:nvContentPartPr>
            <p14:xfrm>
              <a:off x="565869" y="4031914"/>
              <a:ext cx="364680" cy="195480"/>
            </p14:xfrm>
          </p:contentPart>
        </mc:Choice>
        <mc:Fallback xmlns="">
          <p:pic>
            <p:nvPicPr>
              <p:cNvPr id="92" name="Rukopis 91">
                <a:extLst>
                  <a:ext uri="{FF2B5EF4-FFF2-40B4-BE49-F238E27FC236}">
                    <a16:creationId xmlns:a16="http://schemas.microsoft.com/office/drawing/2014/main" id="{1B105D47-050F-4F48-9C23-7C7AE2C47AC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1549" y="4027594"/>
                <a:ext cx="373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3" name="Rukopis 92">
                <a:extLst>
                  <a:ext uri="{FF2B5EF4-FFF2-40B4-BE49-F238E27FC236}">
                    <a16:creationId xmlns:a16="http://schemas.microsoft.com/office/drawing/2014/main" id="{AF2281F4-D16C-4DFB-9D6F-AE6223D2EC87}"/>
                  </a:ext>
                </a:extLst>
              </p14:cNvPr>
              <p14:cNvContentPartPr/>
              <p14:nvPr/>
            </p14:nvContentPartPr>
            <p14:xfrm>
              <a:off x="591069" y="4266634"/>
              <a:ext cx="199440" cy="195120"/>
            </p14:xfrm>
          </p:contentPart>
        </mc:Choice>
        <mc:Fallback xmlns="">
          <p:pic>
            <p:nvPicPr>
              <p:cNvPr id="93" name="Rukopis 92">
                <a:extLst>
                  <a:ext uri="{FF2B5EF4-FFF2-40B4-BE49-F238E27FC236}">
                    <a16:creationId xmlns:a16="http://schemas.microsoft.com/office/drawing/2014/main" id="{AF2281F4-D16C-4DFB-9D6F-AE6223D2EC8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6749" y="4262314"/>
                <a:ext cx="20808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Skupina 95">
            <a:extLst>
              <a:ext uri="{FF2B5EF4-FFF2-40B4-BE49-F238E27FC236}">
                <a16:creationId xmlns:a16="http://schemas.microsoft.com/office/drawing/2014/main" id="{3C2E5859-4554-4791-B714-6893E413242C}"/>
              </a:ext>
            </a:extLst>
          </p:cNvPr>
          <p:cNvGrpSpPr/>
          <p:nvPr/>
        </p:nvGrpSpPr>
        <p:grpSpPr>
          <a:xfrm>
            <a:off x="582789" y="4589194"/>
            <a:ext cx="261720" cy="469800"/>
            <a:chOff x="582789" y="4589194"/>
            <a:chExt cx="2617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Rukopis 93">
                  <a:extLst>
                    <a:ext uri="{FF2B5EF4-FFF2-40B4-BE49-F238E27FC236}">
                      <a16:creationId xmlns:a16="http://schemas.microsoft.com/office/drawing/2014/main" id="{96B67847-1CAC-4CE2-88FF-0D5A8207AFF6}"/>
                    </a:ext>
                  </a:extLst>
                </p14:cNvPr>
                <p14:cNvContentPartPr/>
                <p14:nvPr/>
              </p14:nvContentPartPr>
              <p14:xfrm>
                <a:off x="582789" y="4589194"/>
                <a:ext cx="212400" cy="230400"/>
              </p14:xfrm>
            </p:contentPart>
          </mc:Choice>
          <mc:Fallback xmlns="">
            <p:pic>
              <p:nvPicPr>
                <p:cNvPr id="94" name="Rukopis 93">
                  <a:extLst>
                    <a:ext uri="{FF2B5EF4-FFF2-40B4-BE49-F238E27FC236}">
                      <a16:creationId xmlns:a16="http://schemas.microsoft.com/office/drawing/2014/main" id="{96B67847-1CAC-4CE2-88FF-0D5A8207AF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8469" y="4584874"/>
                  <a:ext cx="22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Rukopis 94">
                  <a:extLst>
                    <a:ext uri="{FF2B5EF4-FFF2-40B4-BE49-F238E27FC236}">
                      <a16:creationId xmlns:a16="http://schemas.microsoft.com/office/drawing/2014/main" id="{249BB981-D0D6-45E8-AA3A-FD44A4793F77}"/>
                    </a:ext>
                  </a:extLst>
                </p14:cNvPr>
                <p14:cNvContentPartPr/>
                <p14:nvPr/>
              </p14:nvContentPartPr>
              <p14:xfrm>
                <a:off x="608709" y="4885114"/>
                <a:ext cx="235800" cy="173880"/>
              </p14:xfrm>
            </p:contentPart>
          </mc:Choice>
          <mc:Fallback xmlns="">
            <p:pic>
              <p:nvPicPr>
                <p:cNvPr id="95" name="Rukopis 94">
                  <a:extLst>
                    <a:ext uri="{FF2B5EF4-FFF2-40B4-BE49-F238E27FC236}">
                      <a16:creationId xmlns:a16="http://schemas.microsoft.com/office/drawing/2014/main" id="{249BB981-D0D6-45E8-AA3A-FD44A4793F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4389" y="4880794"/>
                  <a:ext cx="24444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84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1BE4B7F-087E-49DB-8162-D0B06F36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622300"/>
            <a:ext cx="5662151" cy="4557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07F72EF6-E365-4AFF-83A4-E1B628D2D86B}"/>
                  </a:ext>
                </a:extLst>
              </p14:cNvPr>
              <p14:cNvContentPartPr/>
              <p14:nvPr/>
            </p14:nvContentPartPr>
            <p14:xfrm>
              <a:off x="3469656" y="2387766"/>
              <a:ext cx="160200" cy="658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07F72EF6-E365-4AFF-83A4-E1B628D2D8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5336" y="2383446"/>
                <a:ext cx="168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0955A33-D83E-4A11-9D51-379A2CDF5B0A}"/>
                  </a:ext>
                </a:extLst>
              </p14:cNvPr>
              <p14:cNvContentPartPr/>
              <p14:nvPr/>
            </p14:nvContentPartPr>
            <p14:xfrm>
              <a:off x="3723816" y="2718966"/>
              <a:ext cx="20484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0955A33-D83E-4A11-9D51-379A2CDF5B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9496" y="2714646"/>
                <a:ext cx="213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1878DFB-22E0-4CD3-A308-984874A1B8FA}"/>
                  </a:ext>
                </a:extLst>
              </p14:cNvPr>
              <p14:cNvContentPartPr/>
              <p14:nvPr/>
            </p14:nvContentPartPr>
            <p14:xfrm>
              <a:off x="3372096" y="3415926"/>
              <a:ext cx="7920" cy="2098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1878DFB-22E0-4CD3-A308-984874A1B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7776" y="3411606"/>
                <a:ext cx="16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F90C180-849D-4FC5-A88A-A9B450B3E5F0}"/>
                  </a:ext>
                </a:extLst>
              </p14:cNvPr>
              <p14:cNvContentPartPr/>
              <p14:nvPr/>
            </p14:nvContentPartPr>
            <p14:xfrm>
              <a:off x="3548496" y="4225926"/>
              <a:ext cx="261360" cy="237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F90C180-849D-4FC5-A88A-A9B450B3E5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4176" y="4221606"/>
                <a:ext cx="270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5BEC18E-8590-4867-8E34-CF07482E61FB}"/>
                  </a:ext>
                </a:extLst>
              </p14:cNvPr>
              <p14:cNvContentPartPr/>
              <p14:nvPr/>
            </p14:nvContentPartPr>
            <p14:xfrm>
              <a:off x="4062936" y="4256166"/>
              <a:ext cx="150120" cy="12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5BEC18E-8590-4867-8E34-CF07482E61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8616" y="4251846"/>
                <a:ext cx="15876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4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DEA791E-D46F-43ED-A932-317BE913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774700"/>
            <a:ext cx="3284505" cy="1028789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5EB892C5-5801-4D80-9563-CD1E29966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6" y="2767800"/>
            <a:ext cx="6820491" cy="2545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368BC157-AC3F-49DC-8502-09112ECAD34B}"/>
                  </a:ext>
                </a:extLst>
              </p14:cNvPr>
              <p14:cNvContentPartPr/>
              <p14:nvPr/>
            </p14:nvContentPartPr>
            <p14:xfrm>
              <a:off x="533190" y="2251358"/>
              <a:ext cx="259560" cy="2016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368BC157-AC3F-49DC-8502-09112ECAD3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870" y="2247038"/>
                <a:ext cx="2682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Skupina 61">
            <a:extLst>
              <a:ext uri="{FF2B5EF4-FFF2-40B4-BE49-F238E27FC236}">
                <a16:creationId xmlns:a16="http://schemas.microsoft.com/office/drawing/2014/main" id="{3ED3A951-5876-447A-9F82-86EFD308E86D}"/>
              </a:ext>
            </a:extLst>
          </p:cNvPr>
          <p:cNvGrpSpPr/>
          <p:nvPr/>
        </p:nvGrpSpPr>
        <p:grpSpPr>
          <a:xfrm>
            <a:off x="430590" y="1542878"/>
            <a:ext cx="2795040" cy="1134000"/>
            <a:chOff x="430590" y="1542878"/>
            <a:chExt cx="2795040" cy="11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Rukopis 1">
                  <a:extLst>
                    <a:ext uri="{FF2B5EF4-FFF2-40B4-BE49-F238E27FC236}">
                      <a16:creationId xmlns:a16="http://schemas.microsoft.com/office/drawing/2014/main" id="{64546076-6302-49F3-8CB4-42F415CD09F4}"/>
                    </a:ext>
                  </a:extLst>
                </p14:cNvPr>
                <p14:cNvContentPartPr/>
                <p14:nvPr/>
              </p14:nvContentPartPr>
              <p14:xfrm>
                <a:off x="455430" y="1609478"/>
                <a:ext cx="144360" cy="255240"/>
              </p14:xfrm>
            </p:contentPart>
          </mc:Choice>
          <mc:Fallback xmlns="">
            <p:pic>
              <p:nvPicPr>
                <p:cNvPr id="2" name="Rukopis 1">
                  <a:extLst>
                    <a:ext uri="{FF2B5EF4-FFF2-40B4-BE49-F238E27FC236}">
                      <a16:creationId xmlns:a16="http://schemas.microsoft.com/office/drawing/2014/main" id="{64546076-6302-49F3-8CB4-42F415CD09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110" y="1605158"/>
                  <a:ext cx="153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1E3FA325-8354-4B41-B4A7-1545200F2B60}"/>
                    </a:ext>
                  </a:extLst>
                </p14:cNvPr>
                <p14:cNvContentPartPr/>
                <p14:nvPr/>
              </p14:nvContentPartPr>
              <p14:xfrm>
                <a:off x="688710" y="1585718"/>
                <a:ext cx="122760" cy="15480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1E3FA325-8354-4B41-B4A7-1545200F2B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4390" y="1581398"/>
                  <a:ext cx="131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A449BB60-A70A-446B-9C4C-BAB11B4EC0DF}"/>
                    </a:ext>
                  </a:extLst>
                </p14:cNvPr>
                <p14:cNvContentPartPr/>
                <p14:nvPr/>
              </p14:nvContentPartPr>
              <p14:xfrm>
                <a:off x="885270" y="1614158"/>
                <a:ext cx="82080" cy="13824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A449BB60-A70A-446B-9C4C-BAB11B4EC0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0950" y="1609838"/>
                  <a:ext cx="9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E11CDAA3-615A-4E7C-B3B2-0FD87CD66432}"/>
                    </a:ext>
                  </a:extLst>
                </p14:cNvPr>
                <p14:cNvContentPartPr/>
                <p14:nvPr/>
              </p14:nvContentPartPr>
              <p14:xfrm>
                <a:off x="1028550" y="1623518"/>
                <a:ext cx="360" cy="11340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E11CDAA3-615A-4E7C-B3B2-0FD87CD664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4230" y="1619198"/>
                  <a:ext cx="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51A9E895-28BC-4D74-AB28-C2D50879F731}"/>
                    </a:ext>
                  </a:extLst>
                </p14:cNvPr>
                <p14:cNvContentPartPr/>
                <p14:nvPr/>
              </p14:nvContentPartPr>
              <p14:xfrm>
                <a:off x="1032870" y="1610558"/>
                <a:ext cx="189000" cy="15228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51A9E895-28BC-4D74-AB28-C2D50879F7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8550" y="1606238"/>
                  <a:ext cx="197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C9DA2318-D545-47F0-A65F-AF51E8FE62F3}"/>
                    </a:ext>
                  </a:extLst>
                </p14:cNvPr>
                <p14:cNvContentPartPr/>
                <p14:nvPr/>
              </p14:nvContentPartPr>
              <p14:xfrm>
                <a:off x="1380630" y="1670318"/>
                <a:ext cx="144720" cy="1162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C9DA2318-D545-47F0-A65F-AF51E8FE62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6310" y="1665998"/>
                  <a:ext cx="153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5B5929C3-AFE9-44A7-998F-96D298C47CB8}"/>
                    </a:ext>
                  </a:extLst>
                </p14:cNvPr>
                <p14:cNvContentPartPr/>
                <p14:nvPr/>
              </p14:nvContentPartPr>
              <p14:xfrm>
                <a:off x="1509510" y="1689758"/>
                <a:ext cx="110520" cy="11700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5B5929C3-AFE9-44A7-998F-96D298C47C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05190" y="1685438"/>
                  <a:ext cx="11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03A50C4F-C1AD-4603-A0D4-7F58F5A01C23}"/>
                    </a:ext>
                  </a:extLst>
                </p14:cNvPr>
                <p14:cNvContentPartPr/>
                <p14:nvPr/>
              </p14:nvContentPartPr>
              <p14:xfrm>
                <a:off x="1670790" y="1689398"/>
                <a:ext cx="88560" cy="1958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03A50C4F-C1AD-4603-A0D4-7F58F5A01C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66470" y="1685078"/>
                  <a:ext cx="97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630EF709-3E64-4E0C-B090-CBE56EB06A3F}"/>
                    </a:ext>
                  </a:extLst>
                </p14:cNvPr>
                <p14:cNvContentPartPr/>
                <p14:nvPr/>
              </p14:nvContentPartPr>
              <p14:xfrm>
                <a:off x="699870" y="1837358"/>
                <a:ext cx="495720" cy="61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630EF709-3E64-4E0C-B090-CBE56EB06A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5550" y="1833038"/>
                  <a:ext cx="50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AD20A7B0-D86D-4E4D-AC7D-FDCC87D0E45D}"/>
                    </a:ext>
                  </a:extLst>
                </p14:cNvPr>
                <p14:cNvContentPartPr/>
                <p14:nvPr/>
              </p14:nvContentPartPr>
              <p14:xfrm>
                <a:off x="1789230" y="1542878"/>
                <a:ext cx="87480" cy="29412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AD20A7B0-D86D-4E4D-AC7D-FDCC87D0E4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4910" y="1538558"/>
                  <a:ext cx="96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5DDC0E0A-BCEC-4EB5-9AD3-6CB00CF40D85}"/>
                    </a:ext>
                  </a:extLst>
                </p14:cNvPr>
                <p14:cNvContentPartPr/>
                <p14:nvPr/>
              </p14:nvContentPartPr>
              <p14:xfrm>
                <a:off x="1771230" y="1652318"/>
                <a:ext cx="111240" cy="3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5DDC0E0A-BCEC-4EB5-9AD3-6CB00CF40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6910" y="1647998"/>
                  <a:ext cx="119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6A7AC6AD-0B39-4017-BE1C-CB8D5B8FF3F0}"/>
                    </a:ext>
                  </a:extLst>
                </p14:cNvPr>
                <p14:cNvContentPartPr/>
                <p14:nvPr/>
              </p14:nvContentPartPr>
              <p14:xfrm>
                <a:off x="1846830" y="1723238"/>
                <a:ext cx="112680" cy="11772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6A7AC6AD-0B39-4017-BE1C-CB8D5B8FF3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2510" y="1718918"/>
                  <a:ext cx="12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D6C31D8C-4347-47DC-A985-3D6342C0AF9C}"/>
                    </a:ext>
                  </a:extLst>
                </p14:cNvPr>
                <p14:cNvContentPartPr/>
                <p14:nvPr/>
              </p14:nvContentPartPr>
              <p14:xfrm>
                <a:off x="2033310" y="1590398"/>
                <a:ext cx="48240" cy="11880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D6C31D8C-4347-47DC-A985-3D6342C0AF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8990" y="1586078"/>
                  <a:ext cx="56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24029D82-EC32-4589-AC70-D9373FC948D4}"/>
                    </a:ext>
                  </a:extLst>
                </p14:cNvPr>
                <p14:cNvContentPartPr/>
                <p14:nvPr/>
              </p14:nvContentPartPr>
              <p14:xfrm>
                <a:off x="1995150" y="1750958"/>
                <a:ext cx="177120" cy="1080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24029D82-EC32-4589-AC70-D9373FC948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0830" y="1746638"/>
                  <a:ext cx="185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FA11FAA6-B52A-447D-8F33-970F5D840A1D}"/>
                    </a:ext>
                  </a:extLst>
                </p14:cNvPr>
                <p14:cNvContentPartPr/>
                <p14:nvPr/>
              </p14:nvContentPartPr>
              <p14:xfrm>
                <a:off x="975630" y="2070278"/>
                <a:ext cx="167400" cy="13428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FA11FAA6-B52A-447D-8F33-970F5D840A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1310" y="2065958"/>
                  <a:ext cx="176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4A8ECAEA-786C-4479-84F2-A24D85C6D0AC}"/>
                    </a:ext>
                  </a:extLst>
                </p14:cNvPr>
                <p14:cNvContentPartPr/>
                <p14:nvPr/>
              </p14:nvContentPartPr>
              <p14:xfrm>
                <a:off x="1180830" y="2121398"/>
                <a:ext cx="104760" cy="9504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4A8ECAEA-786C-4479-84F2-A24D85C6D0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6510" y="2117078"/>
                  <a:ext cx="113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A85E7068-3B64-4503-84C7-2AC3BD0FE344}"/>
                    </a:ext>
                  </a:extLst>
                </p14:cNvPr>
                <p14:cNvContentPartPr/>
                <p14:nvPr/>
              </p14:nvContentPartPr>
              <p14:xfrm>
                <a:off x="1312950" y="2123918"/>
                <a:ext cx="85320" cy="8460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A85E7068-3B64-4503-84C7-2AC3BD0FE3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08630" y="2119598"/>
                  <a:ext cx="93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4B222E87-1FBB-48FB-8F8F-DBDD64254AFF}"/>
                    </a:ext>
                  </a:extLst>
                </p14:cNvPr>
                <p14:cNvContentPartPr/>
                <p14:nvPr/>
              </p14:nvContentPartPr>
              <p14:xfrm>
                <a:off x="1441110" y="1995038"/>
                <a:ext cx="184320" cy="26064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4B222E87-1FBB-48FB-8F8F-DBDD64254A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6790" y="1990718"/>
                  <a:ext cx="192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4FDD5D6E-5962-40DC-B24E-74884CED3C31}"/>
                    </a:ext>
                  </a:extLst>
                </p14:cNvPr>
                <p14:cNvContentPartPr/>
                <p14:nvPr/>
              </p14:nvContentPartPr>
              <p14:xfrm>
                <a:off x="1671870" y="1996838"/>
                <a:ext cx="33480" cy="676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4FDD5D6E-5962-40DC-B24E-74884CED3C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67550" y="1992518"/>
                  <a:ext cx="42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51474542-EEAB-4A7A-9044-AC9A46C55024}"/>
                    </a:ext>
                  </a:extLst>
                </p14:cNvPr>
                <p14:cNvContentPartPr/>
                <p14:nvPr/>
              </p14:nvContentPartPr>
              <p14:xfrm>
                <a:off x="1870950" y="1971638"/>
                <a:ext cx="15120" cy="25344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51474542-EEAB-4A7A-9044-AC9A46C550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6630" y="1967318"/>
                  <a:ext cx="23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6AD1CFDE-CD76-49CA-A9A6-254B44DF9EBD}"/>
                    </a:ext>
                  </a:extLst>
                </p14:cNvPr>
                <p14:cNvContentPartPr/>
                <p14:nvPr/>
              </p14:nvContentPartPr>
              <p14:xfrm>
                <a:off x="1942230" y="2108438"/>
                <a:ext cx="139680" cy="936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6AD1CFDE-CD76-49CA-A9A6-254B44DF9E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7910" y="2104118"/>
                  <a:ext cx="148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6D11CDCA-31E5-4DCC-BAF6-893B40D54C1E}"/>
                    </a:ext>
                  </a:extLst>
                </p14:cNvPr>
                <p14:cNvContentPartPr/>
                <p14:nvPr/>
              </p14:nvContentPartPr>
              <p14:xfrm>
                <a:off x="2309430" y="1985678"/>
                <a:ext cx="360" cy="20952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6D11CDCA-31E5-4DCC-BAF6-893B40D54C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05110" y="1981358"/>
                  <a:ext cx="9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6F7178C2-F32B-46F2-8E3F-B21B5AC6BF6E}"/>
                    </a:ext>
                  </a:extLst>
                </p14:cNvPr>
                <p14:cNvContentPartPr/>
                <p14:nvPr/>
              </p14:nvContentPartPr>
              <p14:xfrm>
                <a:off x="2271630" y="2051918"/>
                <a:ext cx="100800" cy="1044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6F7178C2-F32B-46F2-8E3F-B21B5AC6BF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67310" y="2047598"/>
                  <a:ext cx="10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968BA125-02C0-4335-8464-F849D64DCB9D}"/>
                    </a:ext>
                  </a:extLst>
                </p14:cNvPr>
                <p14:cNvContentPartPr/>
                <p14:nvPr/>
              </p14:nvContentPartPr>
              <p14:xfrm>
                <a:off x="2345430" y="2084318"/>
                <a:ext cx="109800" cy="1090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968BA125-02C0-4335-8464-F849D64DCB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1110" y="2079998"/>
                  <a:ext cx="11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A14EE27E-AC46-44D6-AB1C-DCA9937E5D6B}"/>
                    </a:ext>
                  </a:extLst>
                </p14:cNvPr>
                <p14:cNvContentPartPr/>
                <p14:nvPr/>
              </p14:nvContentPartPr>
              <p14:xfrm>
                <a:off x="2446230" y="1990358"/>
                <a:ext cx="180360" cy="21996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A14EE27E-AC46-44D6-AB1C-DCA9937E5D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1910" y="1986038"/>
                  <a:ext cx="18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69200D00-37C6-4F89-8A7F-D3F341DD3FCE}"/>
                    </a:ext>
                  </a:extLst>
                </p14:cNvPr>
                <p14:cNvContentPartPr/>
                <p14:nvPr/>
              </p14:nvContentPartPr>
              <p14:xfrm>
                <a:off x="2651790" y="1990358"/>
                <a:ext cx="12240" cy="29268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69200D00-37C6-4F89-8A7F-D3F341DD3F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47470" y="1986038"/>
                  <a:ext cx="20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98F79622-6745-44FA-B400-35B96B1B9D6E}"/>
                    </a:ext>
                  </a:extLst>
                </p14:cNvPr>
                <p14:cNvContentPartPr/>
                <p14:nvPr/>
              </p14:nvContentPartPr>
              <p14:xfrm>
                <a:off x="2695350" y="2073878"/>
                <a:ext cx="118080" cy="13248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98F79622-6745-44FA-B400-35B96B1B9D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91030" y="2069558"/>
                  <a:ext cx="126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63F39DD3-0B4D-41D6-BC1B-82911D2D82D3}"/>
                    </a:ext>
                  </a:extLst>
                </p14:cNvPr>
                <p14:cNvContentPartPr/>
                <p14:nvPr/>
              </p14:nvContentPartPr>
              <p14:xfrm>
                <a:off x="430590" y="2061998"/>
                <a:ext cx="64800" cy="23148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63F39DD3-0B4D-41D6-BC1B-82911D2D82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6270" y="2057678"/>
                  <a:ext cx="73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6EA7A095-8422-4586-B81F-40F03F39E9D2}"/>
                    </a:ext>
                  </a:extLst>
                </p14:cNvPr>
                <p14:cNvContentPartPr/>
                <p14:nvPr/>
              </p14:nvContentPartPr>
              <p14:xfrm>
                <a:off x="551190" y="2004758"/>
                <a:ext cx="25200" cy="11988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6EA7A095-8422-4586-B81F-40F03F39E9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6870" y="2000438"/>
                  <a:ext cx="3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FEF079D-7A8C-467A-A54B-B97C101211D6}"/>
                    </a:ext>
                  </a:extLst>
                </p14:cNvPr>
                <p14:cNvContentPartPr/>
                <p14:nvPr/>
              </p14:nvContentPartPr>
              <p14:xfrm>
                <a:off x="571710" y="2067398"/>
                <a:ext cx="142200" cy="12024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FEF079D-7A8C-467A-A54B-B97C101211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7390" y="2063078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E9392A0D-59E2-4FE5-9A18-D0FC3F45C3BF}"/>
                    </a:ext>
                  </a:extLst>
                </p14:cNvPr>
                <p14:cNvContentPartPr/>
                <p14:nvPr/>
              </p14:nvContentPartPr>
              <p14:xfrm>
                <a:off x="804630" y="2076038"/>
                <a:ext cx="360" cy="12168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E9392A0D-59E2-4FE5-9A18-D0FC3F45C3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0310" y="2071718"/>
                  <a:ext cx="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08BEDB23-CC49-4872-9EF8-8C0D5CEB5821}"/>
                    </a:ext>
                  </a:extLst>
                </p14:cNvPr>
                <p14:cNvContentPartPr/>
                <p14:nvPr/>
              </p14:nvContentPartPr>
              <p14:xfrm>
                <a:off x="451110" y="2447558"/>
                <a:ext cx="34920" cy="22860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08BEDB23-CC49-4872-9EF8-8C0D5CEB58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6790" y="2443238"/>
                  <a:ext cx="4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0AC7FD43-CEEA-4EB2-8A0E-B0A01DDDA37E}"/>
                    </a:ext>
                  </a:extLst>
                </p14:cNvPr>
                <p14:cNvContentPartPr/>
                <p14:nvPr/>
              </p14:nvContentPartPr>
              <p14:xfrm>
                <a:off x="1823790" y="1895318"/>
                <a:ext cx="360" cy="78156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0AC7FD43-CEEA-4EB2-8A0E-B0A01DDDA3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19470" y="1890998"/>
                  <a:ext cx="900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E18A9996-2661-448C-B03C-9F5E714110B6}"/>
                    </a:ext>
                  </a:extLst>
                </p14:cNvPr>
                <p14:cNvContentPartPr/>
                <p14:nvPr/>
              </p14:nvContentPartPr>
              <p14:xfrm>
                <a:off x="1999830" y="2352518"/>
                <a:ext cx="360" cy="20952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E18A9996-2661-448C-B03C-9F5E714110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95510" y="2348198"/>
                  <a:ext cx="9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3C84BCCC-1C79-45BE-B2A4-2391CE2CDD2C}"/>
                    </a:ext>
                  </a:extLst>
                </p14:cNvPr>
                <p14:cNvContentPartPr/>
                <p14:nvPr/>
              </p14:nvContentPartPr>
              <p14:xfrm>
                <a:off x="2085510" y="2252438"/>
                <a:ext cx="360" cy="1461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3C84BCCC-1C79-45BE-B2A4-2391CE2CDD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81190" y="2248118"/>
                  <a:ext cx="9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CFA4048B-1269-447B-8C34-B706D3135A67}"/>
                    </a:ext>
                  </a:extLst>
                </p14:cNvPr>
                <p14:cNvContentPartPr/>
                <p14:nvPr/>
              </p14:nvContentPartPr>
              <p14:xfrm>
                <a:off x="2157150" y="2429198"/>
                <a:ext cx="104040" cy="14904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CFA4048B-1269-447B-8C34-B706D3135A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52830" y="2424878"/>
                  <a:ext cx="112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A6F696EA-1F58-4C21-AA45-ED526D76E111}"/>
                    </a:ext>
                  </a:extLst>
                </p14:cNvPr>
                <p14:cNvContentPartPr/>
                <p14:nvPr/>
              </p14:nvContentPartPr>
              <p14:xfrm>
                <a:off x="2267670" y="2454398"/>
                <a:ext cx="77400" cy="1623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A6F696EA-1F58-4C21-AA45-ED526D76E1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63350" y="2450078"/>
                  <a:ext cx="86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A186E580-5B93-4C17-9559-8CF464B8D591}"/>
                    </a:ext>
                  </a:extLst>
                </p14:cNvPr>
                <p14:cNvContentPartPr/>
                <p14:nvPr/>
              </p14:nvContentPartPr>
              <p14:xfrm>
                <a:off x="2398350" y="2490398"/>
                <a:ext cx="82440" cy="14004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A186E580-5B93-4C17-9559-8CF464B8D5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94030" y="2486078"/>
                  <a:ext cx="91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F492DCDC-9698-4BDF-9307-D038779D5FFB}"/>
                    </a:ext>
                  </a:extLst>
                </p14:cNvPr>
                <p14:cNvContentPartPr/>
                <p14:nvPr/>
              </p14:nvContentPartPr>
              <p14:xfrm>
                <a:off x="2522550" y="2499038"/>
                <a:ext cx="126720" cy="14148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F492DCDC-9698-4BDF-9307-D038779D5F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18230" y="2494718"/>
                  <a:ext cx="135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CEAB2B01-7974-4E27-9E38-1E04E639E3CF}"/>
                    </a:ext>
                  </a:extLst>
                </p14:cNvPr>
                <p14:cNvContentPartPr/>
                <p14:nvPr/>
              </p14:nvContentPartPr>
              <p14:xfrm>
                <a:off x="2685270" y="2352518"/>
                <a:ext cx="23400" cy="28296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CEAB2B01-7974-4E27-9E38-1E04E639E3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80950" y="2348198"/>
                  <a:ext cx="32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DF515307-678A-4888-ADD8-59AE36AECED9}"/>
                    </a:ext>
                  </a:extLst>
                </p14:cNvPr>
                <p14:cNvContentPartPr/>
                <p14:nvPr/>
              </p14:nvContentPartPr>
              <p14:xfrm>
                <a:off x="2785710" y="2500118"/>
                <a:ext cx="360" cy="13788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DF515307-678A-4888-ADD8-59AE36AECE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1390" y="2495798"/>
                  <a:ext cx="9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17D39BBA-8FD2-4565-BD4E-C3C90A8C6DFE}"/>
                    </a:ext>
                  </a:extLst>
                </p14:cNvPr>
                <p14:cNvContentPartPr/>
                <p14:nvPr/>
              </p14:nvContentPartPr>
              <p14:xfrm>
                <a:off x="2842950" y="2486438"/>
                <a:ext cx="209520" cy="14904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17D39BBA-8FD2-4565-BD4E-C3C90A8C6D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8630" y="2482118"/>
                  <a:ext cx="218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2E32A760-F4EE-4453-A2D9-29B1D341671F}"/>
                    </a:ext>
                  </a:extLst>
                </p14:cNvPr>
                <p14:cNvContentPartPr/>
                <p14:nvPr/>
              </p14:nvContentPartPr>
              <p14:xfrm>
                <a:off x="3127710" y="2495438"/>
                <a:ext cx="97920" cy="15228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2E32A760-F4EE-4453-A2D9-29B1D34167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23390" y="2491118"/>
                  <a:ext cx="10656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397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B3277B6-0FBD-435A-AEA6-FB41E16F7277}"/>
              </a:ext>
            </a:extLst>
          </p:cNvPr>
          <p:cNvSpPr txBox="1"/>
          <p:nvPr/>
        </p:nvSpPr>
        <p:spPr>
          <a:xfrm>
            <a:off x="768351" y="2394352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J´attend</a:t>
            </a:r>
            <a:r>
              <a:rPr lang="cs-CZ" b="1" dirty="0">
                <a:solidFill>
                  <a:srgbClr val="FF0000"/>
                </a:solidFill>
              </a:rPr>
              <a:t>s</a:t>
            </a:r>
          </a:p>
          <a:p>
            <a:r>
              <a:rPr lang="cs-CZ" dirty="0"/>
              <a:t>Tu attend</a:t>
            </a:r>
            <a:r>
              <a:rPr lang="cs-CZ" b="1" dirty="0">
                <a:solidFill>
                  <a:srgbClr val="FF0000"/>
                </a:solidFill>
              </a:rPr>
              <a:t>s</a:t>
            </a:r>
          </a:p>
          <a:p>
            <a:r>
              <a:rPr lang="cs-CZ" dirty="0"/>
              <a:t>Il attend</a:t>
            </a:r>
          </a:p>
          <a:p>
            <a:endParaRPr lang="cs-CZ" dirty="0"/>
          </a:p>
          <a:p>
            <a:r>
              <a:rPr lang="cs-CZ" dirty="0"/>
              <a:t>Nous attend</a:t>
            </a:r>
            <a:r>
              <a:rPr lang="cs-CZ" b="1" dirty="0">
                <a:solidFill>
                  <a:srgbClr val="FF0000"/>
                </a:solidFill>
              </a:rPr>
              <a:t>ons</a:t>
            </a:r>
          </a:p>
          <a:p>
            <a:r>
              <a:rPr lang="cs-CZ" dirty="0"/>
              <a:t>Vous attend</a:t>
            </a:r>
            <a:r>
              <a:rPr lang="cs-CZ" b="1" dirty="0">
                <a:solidFill>
                  <a:srgbClr val="FF0000"/>
                </a:solidFill>
              </a:rPr>
              <a:t>ez</a:t>
            </a:r>
          </a:p>
          <a:p>
            <a:r>
              <a:rPr lang="cs-CZ" dirty="0"/>
              <a:t>Ils attend</a:t>
            </a:r>
            <a:r>
              <a:rPr lang="cs-CZ" b="1" dirty="0">
                <a:solidFill>
                  <a:srgbClr val="FF0000"/>
                </a:solidFill>
              </a:rPr>
              <a:t>ent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53C74BB-7F2A-4DC3-BB82-49CDE1FE9B7E}"/>
              </a:ext>
            </a:extLst>
          </p:cNvPr>
          <p:cNvSpPr/>
          <p:nvPr/>
        </p:nvSpPr>
        <p:spPr>
          <a:xfrm>
            <a:off x="692151" y="1556152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ATTENDRE</a:t>
            </a:r>
          </a:p>
          <a:p>
            <a:pPr algn="ctr"/>
            <a:r>
              <a:rPr lang="cs-CZ" dirty="0"/>
              <a:t>= čekat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AFA926C-0BAD-47E7-A125-367FC9736E49}"/>
              </a:ext>
            </a:extLst>
          </p:cNvPr>
          <p:cNvSpPr/>
          <p:nvPr/>
        </p:nvSpPr>
        <p:spPr>
          <a:xfrm>
            <a:off x="2901950" y="1556152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RÉPONDRE</a:t>
            </a:r>
          </a:p>
          <a:p>
            <a:pPr algn="ctr"/>
            <a:r>
              <a:rPr lang="cs-CZ" dirty="0"/>
              <a:t>= odpovědět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0D60770-E25F-4C42-813C-F8A896C7A66B}"/>
              </a:ext>
            </a:extLst>
          </p:cNvPr>
          <p:cNvSpPr/>
          <p:nvPr/>
        </p:nvSpPr>
        <p:spPr>
          <a:xfrm>
            <a:off x="5035553" y="1556152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APPRENDRE</a:t>
            </a:r>
          </a:p>
          <a:p>
            <a:pPr algn="ctr"/>
            <a:r>
              <a:rPr lang="cs-CZ" dirty="0"/>
              <a:t>= (na)učit se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49A45E0-F61C-4173-93B7-AF441F9932CD}"/>
              </a:ext>
            </a:extLst>
          </p:cNvPr>
          <p:cNvSpPr/>
          <p:nvPr/>
        </p:nvSpPr>
        <p:spPr>
          <a:xfrm>
            <a:off x="4159250" y="88900"/>
            <a:ext cx="3048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Slovesa 3. sk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B44C1F7-6BFD-456E-804C-F63A94D65E79}"/>
                  </a:ext>
                </a:extLst>
              </p14:cNvPr>
              <p14:cNvContentPartPr/>
              <p14:nvPr/>
            </p14:nvContentPartPr>
            <p14:xfrm>
              <a:off x="1669656" y="1840566"/>
              <a:ext cx="479160" cy="1476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B44C1F7-6BFD-456E-804C-F63A94D65E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5336" y="1836246"/>
                <a:ext cx="4878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658B91F-82B5-4F22-83D1-A2182D9C5FA4}"/>
              </a:ext>
            </a:extLst>
          </p:cNvPr>
          <p:cNvGrpSpPr/>
          <p:nvPr/>
        </p:nvGrpSpPr>
        <p:grpSpPr>
          <a:xfrm>
            <a:off x="1076736" y="916086"/>
            <a:ext cx="1113120" cy="375120"/>
            <a:chOff x="1076736" y="916086"/>
            <a:chExt cx="11131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F5B6B17D-AE82-4EB7-932A-E79F55D86298}"/>
                    </a:ext>
                  </a:extLst>
                </p14:cNvPr>
                <p14:cNvContentPartPr/>
                <p14:nvPr/>
              </p14:nvContentPartPr>
              <p14:xfrm>
                <a:off x="1076736" y="1041006"/>
                <a:ext cx="92160" cy="2502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F5B6B17D-AE82-4EB7-932A-E79F55D862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2416" y="1036686"/>
                  <a:ext cx="100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039FEABE-6759-4326-9481-33EF40117799}"/>
                    </a:ext>
                  </a:extLst>
                </p14:cNvPr>
                <p14:cNvContentPartPr/>
                <p14:nvPr/>
              </p14:nvContentPartPr>
              <p14:xfrm>
                <a:off x="1226856" y="1044606"/>
                <a:ext cx="137160" cy="16200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039FEABE-6759-4326-9481-33EF401177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2536" y="1040286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701B367-5515-4005-A8B8-259C55675C07}"/>
                    </a:ext>
                  </a:extLst>
                </p14:cNvPr>
                <p14:cNvContentPartPr/>
                <p14:nvPr/>
              </p14:nvContentPartPr>
              <p14:xfrm>
                <a:off x="1397856" y="1053606"/>
                <a:ext cx="25200" cy="18504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701B367-5515-4005-A8B8-259C55675C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3536" y="1049286"/>
                  <a:ext cx="3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52861435-FE91-4081-B2D7-F39628E8DC1F}"/>
                    </a:ext>
                  </a:extLst>
                </p14:cNvPr>
                <p14:cNvContentPartPr/>
                <p14:nvPr/>
              </p14:nvContentPartPr>
              <p14:xfrm>
                <a:off x="1446816" y="1071606"/>
                <a:ext cx="97920" cy="135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52861435-FE91-4081-B2D7-F39628E8DC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2496" y="1067286"/>
                  <a:ext cx="106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F07021CE-091E-4737-82B1-591D9F9CE106}"/>
                    </a:ext>
                  </a:extLst>
                </p14:cNvPr>
                <p14:cNvContentPartPr/>
                <p14:nvPr/>
              </p14:nvContentPartPr>
              <p14:xfrm>
                <a:off x="1590816" y="916086"/>
                <a:ext cx="227880" cy="30312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F07021CE-091E-4737-82B1-591D9F9CE1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6496" y="911766"/>
                  <a:ext cx="236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EDE065EE-E256-49DD-9348-55C762EA6B9D}"/>
                    </a:ext>
                  </a:extLst>
                </p14:cNvPr>
                <p14:cNvContentPartPr/>
                <p14:nvPr/>
              </p14:nvContentPartPr>
              <p14:xfrm>
                <a:off x="1882776" y="1095726"/>
                <a:ext cx="105120" cy="1130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EDE065EE-E256-49DD-9348-55C762EA6B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8456" y="1091406"/>
                  <a:ext cx="11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2065C2A6-CF85-4299-AAE1-9027ACA99D3A}"/>
                    </a:ext>
                  </a:extLst>
                </p14:cNvPr>
                <p14:cNvContentPartPr/>
                <p14:nvPr/>
              </p14:nvContentPartPr>
              <p14:xfrm>
                <a:off x="2058816" y="1095006"/>
                <a:ext cx="131040" cy="15948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2065C2A6-CF85-4299-AAE1-9027ACA99D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4496" y="1090686"/>
                  <a:ext cx="13968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D829FB72-3289-4D4B-B254-1D94646F7A85}"/>
                  </a:ext>
                </a:extLst>
              </p14:cNvPr>
              <p14:cNvContentPartPr/>
              <p14:nvPr/>
            </p14:nvContentPartPr>
            <p14:xfrm>
              <a:off x="1216776" y="1120206"/>
              <a:ext cx="498600" cy="2026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D829FB72-3289-4D4B-B254-1D94646F7A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8136" y="1111206"/>
                <a:ext cx="5162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Skupina 23">
            <a:extLst>
              <a:ext uri="{FF2B5EF4-FFF2-40B4-BE49-F238E27FC236}">
                <a16:creationId xmlns:a16="http://schemas.microsoft.com/office/drawing/2014/main" id="{14DF9804-F9CA-4B7A-AFC9-5EDFC8E464C5}"/>
              </a:ext>
            </a:extLst>
          </p:cNvPr>
          <p:cNvGrpSpPr/>
          <p:nvPr/>
        </p:nvGrpSpPr>
        <p:grpSpPr>
          <a:xfrm>
            <a:off x="2706456" y="934937"/>
            <a:ext cx="858600" cy="284040"/>
            <a:chOff x="2706456" y="934937"/>
            <a:chExt cx="8586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FE55D4B2-D075-4A7A-91E6-ABE60FC862B5}"/>
                    </a:ext>
                  </a:extLst>
                </p14:cNvPr>
                <p14:cNvContentPartPr/>
                <p14:nvPr/>
              </p14:nvContentPartPr>
              <p14:xfrm>
                <a:off x="2706456" y="1087217"/>
                <a:ext cx="115560" cy="1317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FE55D4B2-D075-4A7A-91E6-ABE60FC862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7456" y="1078217"/>
                  <a:ext cx="133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35CAE033-C436-41A7-9170-C981AE629E5D}"/>
                    </a:ext>
                  </a:extLst>
                </p14:cNvPr>
                <p14:cNvContentPartPr/>
                <p14:nvPr/>
              </p14:nvContentPartPr>
              <p14:xfrm>
                <a:off x="2869896" y="1089737"/>
                <a:ext cx="2880" cy="1047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35CAE033-C436-41A7-9170-C981AE629E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61256" y="1081097"/>
                  <a:ext cx="2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D144FC2D-F658-418B-B865-96E9722FCFBE}"/>
                    </a:ext>
                  </a:extLst>
                </p14:cNvPr>
                <p14:cNvContentPartPr/>
                <p14:nvPr/>
              </p14:nvContentPartPr>
              <p14:xfrm>
                <a:off x="2942616" y="1108457"/>
                <a:ext cx="92520" cy="9324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D144FC2D-F658-418B-B865-96E9722FCF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3976" y="1099457"/>
                  <a:ext cx="11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C941A450-85D9-4F6D-B01D-59ECA011DA47}"/>
                    </a:ext>
                  </a:extLst>
                </p14:cNvPr>
                <p14:cNvContentPartPr/>
                <p14:nvPr/>
              </p14:nvContentPartPr>
              <p14:xfrm>
                <a:off x="3128016" y="934937"/>
                <a:ext cx="193320" cy="27252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C941A450-85D9-4F6D-B01D-59ECA011DA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9376" y="925937"/>
                  <a:ext cx="210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F4835B18-AF34-437E-B37C-60D86755BEF3}"/>
                    </a:ext>
                  </a:extLst>
                </p14:cNvPr>
                <p14:cNvContentPartPr/>
                <p14:nvPr/>
              </p14:nvContentPartPr>
              <p14:xfrm>
                <a:off x="3354456" y="1095857"/>
                <a:ext cx="32040" cy="6408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F4835B18-AF34-437E-B37C-60D86755BE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5456" y="1086857"/>
                  <a:ext cx="49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2D6D3E5B-7177-4C15-B9E9-1A85AED8E548}"/>
                    </a:ext>
                  </a:extLst>
                </p14:cNvPr>
                <p14:cNvContentPartPr/>
                <p14:nvPr/>
              </p14:nvContentPartPr>
              <p14:xfrm>
                <a:off x="3407016" y="1082537"/>
                <a:ext cx="158040" cy="11160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2D6D3E5B-7177-4C15-B9E9-1A85AED8E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98376" y="1073537"/>
                  <a:ext cx="175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D016534E-03D9-4D6F-9175-E88C364B3996}"/>
              </a:ext>
            </a:extLst>
          </p:cNvPr>
          <p:cNvGrpSpPr/>
          <p:nvPr/>
        </p:nvGrpSpPr>
        <p:grpSpPr>
          <a:xfrm>
            <a:off x="4037376" y="915857"/>
            <a:ext cx="980280" cy="332640"/>
            <a:chOff x="4037376" y="915857"/>
            <a:chExt cx="9802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22C4FB76-2131-4E1E-A9D6-22246EF28440}"/>
                    </a:ext>
                  </a:extLst>
                </p14:cNvPr>
                <p14:cNvContentPartPr/>
                <p14:nvPr/>
              </p14:nvContentPartPr>
              <p14:xfrm>
                <a:off x="4037376" y="1063097"/>
                <a:ext cx="310320" cy="1558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22C4FB76-2131-4E1E-A9D6-22246EF284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28376" y="1054097"/>
                  <a:ext cx="327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2B911222-6365-4465-88F2-2ECA2014F77C}"/>
                    </a:ext>
                  </a:extLst>
                </p14:cNvPr>
                <p14:cNvContentPartPr/>
                <p14:nvPr/>
              </p14:nvContentPartPr>
              <p14:xfrm>
                <a:off x="4299456" y="1071377"/>
                <a:ext cx="360" cy="16092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2B911222-6365-4465-88F2-2ECA2014F7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0456" y="1062737"/>
                  <a:ext cx="1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FC693F90-F4C5-4634-BAAF-7938F75A0672}"/>
                    </a:ext>
                  </a:extLst>
                </p14:cNvPr>
                <p14:cNvContentPartPr/>
                <p14:nvPr/>
              </p14:nvContentPartPr>
              <p14:xfrm>
                <a:off x="4402056" y="1086137"/>
                <a:ext cx="69480" cy="15192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FC693F90-F4C5-4634-BAAF-7938F75A06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3056" y="1077497"/>
                  <a:ext cx="87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CAC717A6-CF08-4843-B1FF-DCE7CA215DF1}"/>
                    </a:ext>
                  </a:extLst>
                </p14:cNvPr>
                <p14:cNvContentPartPr/>
                <p14:nvPr/>
              </p14:nvContentPartPr>
              <p14:xfrm>
                <a:off x="4558296" y="915857"/>
                <a:ext cx="147600" cy="32364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CAC717A6-CF08-4843-B1FF-DCE7CA215D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9656" y="907217"/>
                  <a:ext cx="165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CD2A3770-47BE-48CC-AAE2-0A572B876788}"/>
                    </a:ext>
                  </a:extLst>
                </p14:cNvPr>
                <p14:cNvContentPartPr/>
                <p14:nvPr/>
              </p14:nvContentPartPr>
              <p14:xfrm>
                <a:off x="4747296" y="1099817"/>
                <a:ext cx="65880" cy="846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CD2A3770-47BE-48CC-AAE2-0A572B8767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8656" y="1091177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849D77E0-5E44-47DD-86B9-67B09C258174}"/>
                    </a:ext>
                  </a:extLst>
                </p14:cNvPr>
                <p14:cNvContentPartPr/>
                <p14:nvPr/>
              </p14:nvContentPartPr>
              <p14:xfrm>
                <a:off x="4844496" y="1108457"/>
                <a:ext cx="173160" cy="14004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849D77E0-5E44-47DD-86B9-67B09C2581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5496" y="1099457"/>
                  <a:ext cx="1908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9E450BB5-4066-45C7-8F88-27169921F570}"/>
                  </a:ext>
                </a:extLst>
              </p14:cNvPr>
              <p14:cNvContentPartPr/>
              <p14:nvPr/>
            </p14:nvContentPartPr>
            <p14:xfrm>
              <a:off x="4547496" y="1344257"/>
              <a:ext cx="416880" cy="1800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9E450BB5-4066-45C7-8F88-27169921F5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8496" y="1335257"/>
                <a:ext cx="434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078BEC8-275A-4696-B341-0AF306580E93}"/>
                  </a:ext>
                </a:extLst>
              </p14:cNvPr>
              <p14:cNvContentPartPr/>
              <p14:nvPr/>
            </p14:nvContentPartPr>
            <p14:xfrm>
              <a:off x="1713216" y="4638257"/>
              <a:ext cx="360" cy="36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078BEC8-275A-4696-B341-0AF306580E9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04576" y="462925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Obrázek 35">
            <a:extLst>
              <a:ext uri="{FF2B5EF4-FFF2-40B4-BE49-F238E27FC236}">
                <a16:creationId xmlns:a16="http://schemas.microsoft.com/office/drawing/2014/main" id="{6659F9A0-42BC-4532-86AD-F86DD913B88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52947" y="2588247"/>
            <a:ext cx="1143341" cy="2309549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0D3D60DE-1E1F-4F9A-A003-277138D52CA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164901" y="2514326"/>
            <a:ext cx="1356765" cy="2835486"/>
          </a:xfrm>
          <a:prstGeom prst="rect">
            <a:avLst/>
          </a:prstGeom>
        </p:spPr>
      </p:pic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844E07A-344F-4395-893D-C3D5F8BA4517}"/>
              </a:ext>
            </a:extLst>
          </p:cNvPr>
          <p:cNvGrpSpPr/>
          <p:nvPr/>
        </p:nvGrpSpPr>
        <p:grpSpPr>
          <a:xfrm>
            <a:off x="5364696" y="2581674"/>
            <a:ext cx="22680" cy="143640"/>
            <a:chOff x="5364696" y="2581674"/>
            <a:chExt cx="226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6F9BF273-7C20-4AE7-AD18-342A7464CC33}"/>
                    </a:ext>
                  </a:extLst>
                </p14:cNvPr>
                <p14:cNvContentPartPr/>
                <p14:nvPr/>
              </p14:nvContentPartPr>
              <p14:xfrm>
                <a:off x="5364696" y="2664114"/>
                <a:ext cx="6480" cy="6120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6F9BF273-7C20-4AE7-AD18-342A7464CC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60376" y="2659794"/>
                  <a:ext cx="15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4C453868-7DBD-4B71-B26D-8F850F36F37A}"/>
                    </a:ext>
                  </a:extLst>
                </p14:cNvPr>
                <p14:cNvContentPartPr/>
                <p14:nvPr/>
              </p14:nvContentPartPr>
              <p14:xfrm>
                <a:off x="5365056" y="2581674"/>
                <a:ext cx="22320" cy="7848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4C453868-7DBD-4B71-B26D-8F850F36F3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60736" y="2577354"/>
                  <a:ext cx="309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E8C2B36C-3A1B-47B3-A04E-8368D9750178}"/>
              </a:ext>
            </a:extLst>
          </p:cNvPr>
          <p:cNvGrpSpPr/>
          <p:nvPr/>
        </p:nvGrpSpPr>
        <p:grpSpPr>
          <a:xfrm>
            <a:off x="5958336" y="3760281"/>
            <a:ext cx="67320" cy="159120"/>
            <a:chOff x="5958336" y="3760281"/>
            <a:chExt cx="673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68E0B858-6F07-45D2-93DD-B6CBD4434F4E}"/>
                    </a:ext>
                  </a:extLst>
                </p14:cNvPr>
                <p14:cNvContentPartPr/>
                <p14:nvPr/>
              </p14:nvContentPartPr>
              <p14:xfrm>
                <a:off x="5958336" y="3760281"/>
                <a:ext cx="34920" cy="12600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68E0B858-6F07-45D2-93DD-B6CBD4434F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54016" y="3755961"/>
                  <a:ext cx="43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9E7220FA-2C71-48E3-B2AC-8E53685A4ABC}"/>
                    </a:ext>
                  </a:extLst>
                </p14:cNvPr>
                <p14:cNvContentPartPr/>
                <p14:nvPr/>
              </p14:nvContentPartPr>
              <p14:xfrm>
                <a:off x="5959416" y="3763881"/>
                <a:ext cx="66240" cy="15552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9E7220FA-2C71-48E3-B2AC-8E53685A4A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5096" y="3759561"/>
                  <a:ext cx="748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1B9CEDD1-AF75-435E-A8D5-2DAEF8E2E522}"/>
              </a:ext>
            </a:extLst>
          </p:cNvPr>
          <p:cNvGrpSpPr/>
          <p:nvPr/>
        </p:nvGrpSpPr>
        <p:grpSpPr>
          <a:xfrm>
            <a:off x="5921976" y="4692681"/>
            <a:ext cx="98640" cy="207720"/>
            <a:chOff x="5921976" y="4692681"/>
            <a:chExt cx="986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6DCC811F-35C1-4410-A709-27001028C0EB}"/>
                    </a:ext>
                  </a:extLst>
                </p14:cNvPr>
                <p14:cNvContentPartPr/>
                <p14:nvPr/>
              </p14:nvContentPartPr>
              <p14:xfrm>
                <a:off x="5921976" y="4747041"/>
                <a:ext cx="74880" cy="13032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6DCC811F-35C1-4410-A709-27001028C0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17656" y="4742721"/>
                  <a:ext cx="83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2ADEFE86-64B7-4A5D-AFA9-CB6776DA06DF}"/>
                    </a:ext>
                  </a:extLst>
                </p14:cNvPr>
                <p14:cNvContentPartPr/>
                <p14:nvPr/>
              </p14:nvContentPartPr>
              <p14:xfrm>
                <a:off x="5966976" y="4692681"/>
                <a:ext cx="53640" cy="20772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2ADEFE86-64B7-4A5D-AFA9-CB6776DA06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62656" y="4688361"/>
                  <a:ext cx="622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DC43DD2F-6119-44BF-834A-D96F8631EE64}"/>
              </a:ext>
            </a:extLst>
          </p:cNvPr>
          <p:cNvGrpSpPr/>
          <p:nvPr/>
        </p:nvGrpSpPr>
        <p:grpSpPr>
          <a:xfrm>
            <a:off x="5776536" y="5140881"/>
            <a:ext cx="85320" cy="167040"/>
            <a:chOff x="5776536" y="5140881"/>
            <a:chExt cx="853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1CC50CA1-EF9C-40C8-BCC6-56679D3653A0}"/>
                    </a:ext>
                  </a:extLst>
                </p14:cNvPr>
                <p14:cNvContentPartPr/>
                <p14:nvPr/>
              </p14:nvContentPartPr>
              <p14:xfrm>
                <a:off x="5776536" y="5140881"/>
                <a:ext cx="34200" cy="12276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1CC50CA1-EF9C-40C8-BCC6-56679D3653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2216" y="5136561"/>
                  <a:ext cx="4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305D0724-4054-4CC8-AA02-76BE912E3D09}"/>
                    </a:ext>
                  </a:extLst>
                </p14:cNvPr>
                <p14:cNvContentPartPr/>
                <p14:nvPr/>
              </p14:nvContentPartPr>
              <p14:xfrm>
                <a:off x="5781216" y="5147001"/>
                <a:ext cx="80640" cy="16092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305D0724-4054-4CC8-AA02-76BE912E3D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6896" y="5142681"/>
                  <a:ext cx="892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0292BE8A-6D31-443E-8CE5-1B26A21EE00F}"/>
              </a:ext>
            </a:extLst>
          </p:cNvPr>
          <p:cNvGrpSpPr/>
          <p:nvPr/>
        </p:nvGrpSpPr>
        <p:grpSpPr>
          <a:xfrm>
            <a:off x="4401336" y="5558710"/>
            <a:ext cx="208800" cy="234000"/>
            <a:chOff x="4401336" y="5558710"/>
            <a:chExt cx="2088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8163DA2C-0FA6-429C-AD37-C9C65B1ACE6B}"/>
                    </a:ext>
                  </a:extLst>
                </p14:cNvPr>
                <p14:cNvContentPartPr/>
                <p14:nvPr/>
              </p14:nvContentPartPr>
              <p14:xfrm>
                <a:off x="4401336" y="5649430"/>
                <a:ext cx="13320" cy="12672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8163DA2C-0FA6-429C-AD37-C9C65B1ACE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97016" y="5645110"/>
                  <a:ext cx="2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C86D99A4-4C23-483E-B1A2-9F71FF9C07C6}"/>
                    </a:ext>
                  </a:extLst>
                </p14:cNvPr>
                <p14:cNvContentPartPr/>
                <p14:nvPr/>
              </p14:nvContentPartPr>
              <p14:xfrm>
                <a:off x="4444536" y="5558710"/>
                <a:ext cx="15840" cy="2340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C86D99A4-4C23-483E-B1A2-9F71FF9C07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0216" y="5554390"/>
                  <a:ext cx="24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320F81F4-D866-4716-9B4B-057E91AC58FC}"/>
                    </a:ext>
                  </a:extLst>
                </p14:cNvPr>
                <p14:cNvContentPartPr/>
                <p14:nvPr/>
              </p14:nvContentPartPr>
              <p14:xfrm>
                <a:off x="4528416" y="5643670"/>
                <a:ext cx="81720" cy="14220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320F81F4-D866-4716-9B4B-057E91AC58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4096" y="5639350"/>
                  <a:ext cx="903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EF5F2225-F2F0-4007-8A52-7771AF1C08D3}"/>
              </a:ext>
            </a:extLst>
          </p:cNvPr>
          <p:cNvGrpSpPr/>
          <p:nvPr/>
        </p:nvGrpSpPr>
        <p:grpSpPr>
          <a:xfrm>
            <a:off x="4830456" y="5504350"/>
            <a:ext cx="1698120" cy="419400"/>
            <a:chOff x="4830456" y="5504350"/>
            <a:chExt cx="16981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0144613F-9053-4C50-910A-5B079F818768}"/>
                    </a:ext>
                  </a:extLst>
                </p14:cNvPr>
                <p14:cNvContentPartPr/>
                <p14:nvPr/>
              </p14:nvContentPartPr>
              <p14:xfrm>
                <a:off x="4830456" y="5647990"/>
                <a:ext cx="141840" cy="1389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0144613F-9053-4C50-910A-5B079F8187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26136" y="5643670"/>
                  <a:ext cx="150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E229AAE5-79A3-4E69-81B4-205EF67F11E8}"/>
                    </a:ext>
                  </a:extLst>
                </p14:cNvPr>
                <p14:cNvContentPartPr/>
                <p14:nvPr/>
              </p14:nvContentPartPr>
              <p14:xfrm>
                <a:off x="5019816" y="5673910"/>
                <a:ext cx="360" cy="24984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E229AAE5-79A3-4E69-81B4-205EF67F11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5496" y="5669590"/>
                  <a:ext cx="9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DD8703F7-CE11-45D1-AC6A-09F73FAE87FD}"/>
                    </a:ext>
                  </a:extLst>
                </p14:cNvPr>
                <p14:cNvContentPartPr/>
                <p14:nvPr/>
              </p14:nvContentPartPr>
              <p14:xfrm>
                <a:off x="5010816" y="5641870"/>
                <a:ext cx="158040" cy="7164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DD8703F7-CE11-45D1-AC6A-09F73FAE87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6496" y="5637550"/>
                  <a:ext cx="16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8B6C8461-A1B2-41DE-8606-356648D192F1}"/>
                    </a:ext>
                  </a:extLst>
                </p14:cNvPr>
                <p14:cNvContentPartPr/>
                <p14:nvPr/>
              </p14:nvContentPartPr>
              <p14:xfrm>
                <a:off x="5237256" y="5619190"/>
                <a:ext cx="19080" cy="2754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8B6C8461-A1B2-41DE-8606-356648D192F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2936" y="5614870"/>
                  <a:ext cx="27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9D8F7556-08FA-4D62-A665-030942A72FB4}"/>
                    </a:ext>
                  </a:extLst>
                </p14:cNvPr>
                <p14:cNvContentPartPr/>
                <p14:nvPr/>
              </p14:nvContentPartPr>
              <p14:xfrm>
                <a:off x="5244096" y="5654470"/>
                <a:ext cx="69120" cy="7668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9D8F7556-08FA-4D62-A665-030942A72F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39776" y="5650150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F57FCD74-ABEA-4DE8-AC25-187909F5AAC7}"/>
                    </a:ext>
                  </a:extLst>
                </p14:cNvPr>
                <p14:cNvContentPartPr/>
                <p14:nvPr/>
              </p14:nvContentPartPr>
              <p14:xfrm>
                <a:off x="5365056" y="5649430"/>
                <a:ext cx="95760" cy="8100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F57FCD74-ABEA-4DE8-AC25-187909F5AA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60736" y="5645110"/>
                  <a:ext cx="104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54D46697-48F7-43EC-9A08-66A7D2050D09}"/>
                    </a:ext>
                  </a:extLst>
                </p14:cNvPr>
                <p14:cNvContentPartPr/>
                <p14:nvPr/>
              </p14:nvContentPartPr>
              <p14:xfrm>
                <a:off x="5479896" y="5654470"/>
                <a:ext cx="209880" cy="13176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54D46697-48F7-43EC-9A08-66A7D2050D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75576" y="5650150"/>
                  <a:ext cx="21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EA7C1D43-1E3C-42FA-BBDD-BE031EEAAF73}"/>
                    </a:ext>
                  </a:extLst>
                </p14:cNvPr>
                <p14:cNvContentPartPr/>
                <p14:nvPr/>
              </p14:nvContentPartPr>
              <p14:xfrm>
                <a:off x="5722176" y="5661670"/>
                <a:ext cx="86760" cy="9144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EA7C1D43-1E3C-42FA-BBDD-BE031EEAAF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17856" y="5657350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7662A4C2-A42F-41E6-9606-51CC1F398C98}"/>
                    </a:ext>
                  </a:extLst>
                </p14:cNvPr>
                <p14:cNvContentPartPr/>
                <p14:nvPr/>
              </p14:nvContentPartPr>
              <p14:xfrm>
                <a:off x="5853936" y="5673910"/>
                <a:ext cx="138240" cy="12024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7662A4C2-A42F-41E6-9606-51CC1F398C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49616" y="5669590"/>
                  <a:ext cx="146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22EB55C9-7292-4F2C-B8FF-0752B780361E}"/>
                    </a:ext>
                  </a:extLst>
                </p14:cNvPr>
                <p14:cNvContentPartPr/>
                <p14:nvPr/>
              </p14:nvContentPartPr>
              <p14:xfrm>
                <a:off x="6030696" y="5720710"/>
                <a:ext cx="171360" cy="9396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22EB55C9-7292-4F2C-B8FF-0752B78036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26376" y="5716390"/>
                  <a:ext cx="18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239D6929-FC9B-4F96-81A7-C045487730F2}"/>
                    </a:ext>
                  </a:extLst>
                </p14:cNvPr>
                <p14:cNvContentPartPr/>
                <p14:nvPr/>
              </p14:nvContentPartPr>
              <p14:xfrm>
                <a:off x="6235536" y="5716030"/>
                <a:ext cx="81000" cy="11988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239D6929-FC9B-4F96-81A7-C045487730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31216" y="5711710"/>
                  <a:ext cx="89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8C4E89FB-1EA8-4528-B12A-290BEFC2A012}"/>
                    </a:ext>
                  </a:extLst>
                </p14:cNvPr>
                <p14:cNvContentPartPr/>
                <p14:nvPr/>
              </p14:nvContentPartPr>
              <p14:xfrm>
                <a:off x="6399336" y="5504350"/>
                <a:ext cx="14040" cy="30996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8C4E89FB-1EA8-4528-B12A-290BEFC2A0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5016" y="5500030"/>
                  <a:ext cx="22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D4F08E60-9B73-475B-91AB-DDCBE89CC52B}"/>
                    </a:ext>
                  </a:extLst>
                </p14:cNvPr>
                <p14:cNvContentPartPr/>
                <p14:nvPr/>
              </p14:nvContentPartPr>
              <p14:xfrm>
                <a:off x="6339936" y="5631430"/>
                <a:ext cx="188640" cy="3240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D4F08E60-9B73-475B-91AB-DDCBE89CC5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35616" y="5627110"/>
                  <a:ext cx="197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D2948E02-907D-452B-BFAD-9097FA4FED92}"/>
              </a:ext>
            </a:extLst>
          </p:cNvPr>
          <p:cNvGrpSpPr/>
          <p:nvPr/>
        </p:nvGrpSpPr>
        <p:grpSpPr>
          <a:xfrm>
            <a:off x="593256" y="4983430"/>
            <a:ext cx="921240" cy="358560"/>
            <a:chOff x="593256" y="4983430"/>
            <a:chExt cx="9212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7C88A9D8-6122-4B65-A241-2635FF4CEF77}"/>
                    </a:ext>
                  </a:extLst>
                </p14:cNvPr>
                <p14:cNvContentPartPr/>
                <p14:nvPr/>
              </p14:nvContentPartPr>
              <p14:xfrm>
                <a:off x="593256" y="4983430"/>
                <a:ext cx="330120" cy="30240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7C88A9D8-6122-4B65-A241-2635FF4CEF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936" y="4979110"/>
                  <a:ext cx="338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D6134FF4-A14C-42E9-86E8-410AB68B59A2}"/>
                    </a:ext>
                  </a:extLst>
                </p14:cNvPr>
                <p14:cNvContentPartPr/>
                <p14:nvPr/>
              </p14:nvContentPartPr>
              <p14:xfrm>
                <a:off x="1002576" y="5101870"/>
                <a:ext cx="258840" cy="24012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D6134FF4-A14C-42E9-86E8-410AB68B59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8256" y="5097550"/>
                  <a:ext cx="267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AF94024A-1DAD-4E9E-B81D-E6187805CC31}"/>
                    </a:ext>
                  </a:extLst>
                </p14:cNvPr>
                <p14:cNvContentPartPr/>
                <p14:nvPr/>
              </p14:nvContentPartPr>
              <p14:xfrm>
                <a:off x="1327296" y="5106190"/>
                <a:ext cx="187200" cy="22896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AF94024A-1DAD-4E9E-B81D-E6187805CC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2976" y="5101870"/>
                  <a:ext cx="19584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Rukopis 74">
                <a:extLst>
                  <a:ext uri="{FF2B5EF4-FFF2-40B4-BE49-F238E27FC236}">
                    <a16:creationId xmlns:a16="http://schemas.microsoft.com/office/drawing/2014/main" id="{D19A9415-F20D-44A0-BAA6-C3AE02AD81D8}"/>
                  </a:ext>
                </a:extLst>
              </p14:cNvPr>
              <p14:cNvContentPartPr/>
              <p14:nvPr/>
            </p14:nvContentPartPr>
            <p14:xfrm>
              <a:off x="1041456" y="5449990"/>
              <a:ext cx="472320" cy="360"/>
            </p14:xfrm>
          </p:contentPart>
        </mc:Choice>
        <mc:Fallback xmlns="">
          <p:pic>
            <p:nvPicPr>
              <p:cNvPr id="75" name="Rukopis 74">
                <a:extLst>
                  <a:ext uri="{FF2B5EF4-FFF2-40B4-BE49-F238E27FC236}">
                    <a16:creationId xmlns:a16="http://schemas.microsoft.com/office/drawing/2014/main" id="{D19A9415-F20D-44A0-BAA6-C3AE02AD81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37136" y="5445670"/>
                <a:ext cx="48096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Skupina 80">
            <a:extLst>
              <a:ext uri="{FF2B5EF4-FFF2-40B4-BE49-F238E27FC236}">
                <a16:creationId xmlns:a16="http://schemas.microsoft.com/office/drawing/2014/main" id="{71C20BFD-DE60-428B-B0BD-5C9906750884}"/>
              </a:ext>
            </a:extLst>
          </p:cNvPr>
          <p:cNvGrpSpPr/>
          <p:nvPr/>
        </p:nvGrpSpPr>
        <p:grpSpPr>
          <a:xfrm>
            <a:off x="501816" y="5564830"/>
            <a:ext cx="1631520" cy="479160"/>
            <a:chOff x="501816" y="5564830"/>
            <a:chExt cx="16315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CB89403B-5D22-499E-882B-AB7C69C9EFB9}"/>
                    </a:ext>
                  </a:extLst>
                </p14:cNvPr>
                <p14:cNvContentPartPr/>
                <p14:nvPr/>
              </p14:nvContentPartPr>
              <p14:xfrm>
                <a:off x="501816" y="5564830"/>
                <a:ext cx="372960" cy="34776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CB89403B-5D22-499E-882B-AB7C69C9EF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496" y="5560510"/>
                  <a:ext cx="381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9DB2CFC2-FFAA-4276-8769-4E1A14A26897}"/>
                    </a:ext>
                  </a:extLst>
                </p14:cNvPr>
                <p14:cNvContentPartPr/>
                <p14:nvPr/>
              </p14:nvContentPartPr>
              <p14:xfrm>
                <a:off x="960456" y="5782630"/>
                <a:ext cx="245160" cy="17820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9DB2CFC2-FFAA-4276-8769-4E1A14A268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6136" y="5778310"/>
                  <a:ext cx="253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CB168BEA-6E94-4BAB-A65E-EC11D17A94A3}"/>
                    </a:ext>
                  </a:extLst>
                </p14:cNvPr>
                <p14:cNvContentPartPr/>
                <p14:nvPr/>
              </p14:nvContentPartPr>
              <p14:xfrm>
                <a:off x="1327656" y="5770750"/>
                <a:ext cx="175320" cy="19656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CB168BEA-6E94-4BAB-A65E-EC11D17A94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23336" y="5766430"/>
                  <a:ext cx="183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1346882A-292B-4105-950A-C0106DF6599D}"/>
                    </a:ext>
                  </a:extLst>
                </p14:cNvPr>
                <p14:cNvContentPartPr/>
                <p14:nvPr/>
              </p14:nvContentPartPr>
              <p14:xfrm>
                <a:off x="1603056" y="5816110"/>
                <a:ext cx="203760" cy="15624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1346882A-292B-4105-950A-C0106DF659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8736" y="5811790"/>
                  <a:ext cx="212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8A20AB53-465D-4F81-8EFC-D975DE60CBBB}"/>
                    </a:ext>
                  </a:extLst>
                </p14:cNvPr>
                <p14:cNvContentPartPr/>
                <p14:nvPr/>
              </p14:nvContentPartPr>
              <p14:xfrm>
                <a:off x="1846776" y="5836630"/>
                <a:ext cx="286560" cy="20736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8A20AB53-465D-4F81-8EFC-D975DE60CB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42456" y="5832310"/>
                  <a:ext cx="2952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92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24A6C-0609-4E46-9361-19487A24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F2A938-9E39-42DC-9A43-E4F7B0F3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841500"/>
            <a:ext cx="4921987" cy="251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44AFF286-D57A-443E-BFF7-C33717D08382}"/>
                  </a:ext>
                </a:extLst>
              </p14:cNvPr>
              <p14:cNvContentPartPr/>
              <p14:nvPr/>
            </p14:nvContentPartPr>
            <p14:xfrm>
              <a:off x="2672980" y="4450020"/>
              <a:ext cx="360" cy="14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44AFF286-D57A-443E-BFF7-C33717D083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8660" y="4445700"/>
                <a:ext cx="900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41D87A5B-EA04-4438-97FD-A50C3196DFDE}"/>
                  </a:ext>
                </a:extLst>
              </p14:cNvPr>
              <p14:cNvContentPartPr/>
              <p14:nvPr/>
            </p14:nvContentPartPr>
            <p14:xfrm>
              <a:off x="1250560" y="2310180"/>
              <a:ext cx="798840" cy="75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1D87A5B-EA04-4438-97FD-A50C3196D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6240" y="2305860"/>
                <a:ext cx="80748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Skupina 18">
            <a:extLst>
              <a:ext uri="{FF2B5EF4-FFF2-40B4-BE49-F238E27FC236}">
                <a16:creationId xmlns:a16="http://schemas.microsoft.com/office/drawing/2014/main" id="{AC016D78-9C93-4D51-8023-D3449BD4E5FC}"/>
              </a:ext>
            </a:extLst>
          </p:cNvPr>
          <p:cNvGrpSpPr/>
          <p:nvPr/>
        </p:nvGrpSpPr>
        <p:grpSpPr>
          <a:xfrm>
            <a:off x="969820" y="1714020"/>
            <a:ext cx="633960" cy="427680"/>
            <a:chOff x="969820" y="1714020"/>
            <a:chExt cx="6339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ECA82C9C-4F92-49F9-8EA3-D78D9B4AE9EE}"/>
                    </a:ext>
                  </a:extLst>
                </p14:cNvPr>
                <p14:cNvContentPartPr/>
                <p14:nvPr/>
              </p14:nvContentPartPr>
              <p14:xfrm>
                <a:off x="969820" y="1847580"/>
                <a:ext cx="105120" cy="17280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ECA82C9C-4F92-49F9-8EA3-D78D9B4AE9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0820" y="1838580"/>
                  <a:ext cx="12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CCE30017-74E0-41E5-AEF6-9466839E70DB}"/>
                    </a:ext>
                  </a:extLst>
                </p14:cNvPr>
                <p14:cNvContentPartPr/>
                <p14:nvPr/>
              </p14:nvContentPartPr>
              <p14:xfrm>
                <a:off x="1124980" y="1949100"/>
                <a:ext cx="55800" cy="7200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CCE30017-74E0-41E5-AEF6-9466839E70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6340" y="1940460"/>
                  <a:ext cx="7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878691D5-8E09-4AC2-8441-CF90A87EF0F5}"/>
                    </a:ext>
                  </a:extLst>
                </p14:cNvPr>
                <p14:cNvContentPartPr/>
                <p14:nvPr/>
              </p14:nvContentPartPr>
              <p14:xfrm>
                <a:off x="1269700" y="1904460"/>
                <a:ext cx="69120" cy="1400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878691D5-8E09-4AC2-8441-CF90A87EF0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1060" y="1895820"/>
                  <a:ext cx="86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AEDF5C01-33B8-4C89-8148-F8A401118A95}"/>
                    </a:ext>
                  </a:extLst>
                </p14:cNvPr>
                <p14:cNvContentPartPr/>
                <p14:nvPr/>
              </p14:nvContentPartPr>
              <p14:xfrm>
                <a:off x="1205980" y="1891860"/>
                <a:ext cx="204480" cy="2498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AEDF5C01-33B8-4C89-8148-F8A401118A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96980" y="1883220"/>
                  <a:ext cx="222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B38475C1-137D-43E2-8A45-394B7F03631A}"/>
                    </a:ext>
                  </a:extLst>
                </p14:cNvPr>
                <p14:cNvContentPartPr/>
                <p14:nvPr/>
              </p14:nvContentPartPr>
              <p14:xfrm>
                <a:off x="1428460" y="1714020"/>
                <a:ext cx="17640" cy="6048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B38475C1-137D-43E2-8A45-394B7F0363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9820" y="1705380"/>
                  <a:ext cx="35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BDB5076B-E278-4988-82B0-C452CD5159B1}"/>
                    </a:ext>
                  </a:extLst>
                </p14:cNvPr>
                <p14:cNvContentPartPr/>
                <p14:nvPr/>
              </p14:nvContentPartPr>
              <p14:xfrm>
                <a:off x="1517380" y="1809420"/>
                <a:ext cx="6840" cy="2062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BDB5076B-E278-4988-82B0-C452CD5159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8380" y="1800780"/>
                  <a:ext cx="24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D580971D-6F7C-46CA-8686-382D49F37041}"/>
                    </a:ext>
                  </a:extLst>
                </p14:cNvPr>
                <p14:cNvContentPartPr/>
                <p14:nvPr/>
              </p14:nvContentPartPr>
              <p14:xfrm>
                <a:off x="1479220" y="1866300"/>
                <a:ext cx="124560" cy="72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D580971D-6F7C-46CA-8686-382D49F370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70580" y="1857300"/>
                  <a:ext cx="1422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47A9D08A-5560-4983-90F7-059F530150C4}"/>
              </a:ext>
            </a:extLst>
          </p:cNvPr>
          <p:cNvGrpSpPr/>
          <p:nvPr/>
        </p:nvGrpSpPr>
        <p:grpSpPr>
          <a:xfrm>
            <a:off x="2120740" y="1790340"/>
            <a:ext cx="672120" cy="276120"/>
            <a:chOff x="2120740" y="1790340"/>
            <a:chExt cx="6721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50122B64-7317-4BB4-A23D-94648639EC06}"/>
                    </a:ext>
                  </a:extLst>
                </p14:cNvPr>
                <p14:cNvContentPartPr/>
                <p14:nvPr/>
              </p14:nvContentPartPr>
              <p14:xfrm>
                <a:off x="2163940" y="1898340"/>
                <a:ext cx="193320" cy="1368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50122B64-7317-4BB4-A23D-94648639EC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55300" y="1889340"/>
                  <a:ext cx="21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B13B43FA-9D61-4B99-BA1C-C1558E5B2D5F}"/>
                    </a:ext>
                  </a:extLst>
                </p14:cNvPr>
                <p14:cNvContentPartPr/>
                <p14:nvPr/>
              </p14:nvContentPartPr>
              <p14:xfrm>
                <a:off x="2120740" y="1790340"/>
                <a:ext cx="100440" cy="644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B13B43FA-9D61-4B99-BA1C-C1558E5B2D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1740" y="1781340"/>
                  <a:ext cx="118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E19B2BED-E786-4980-982D-9B454BCCB6BE}"/>
                    </a:ext>
                  </a:extLst>
                </p14:cNvPr>
                <p14:cNvContentPartPr/>
                <p14:nvPr/>
              </p14:nvContentPartPr>
              <p14:xfrm>
                <a:off x="2323420" y="1815900"/>
                <a:ext cx="426600" cy="2505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E19B2BED-E786-4980-982D-9B454BCCB6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14780" y="1806900"/>
                  <a:ext cx="444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0AEA833C-CA0C-4BE6-84FF-BBA876E5EACD}"/>
                    </a:ext>
                  </a:extLst>
                </p14:cNvPr>
                <p14:cNvContentPartPr/>
                <p14:nvPr/>
              </p14:nvContentPartPr>
              <p14:xfrm>
                <a:off x="2698540" y="1866300"/>
                <a:ext cx="6120" cy="17028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0AEA833C-CA0C-4BE6-84FF-BBA876E5EA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89540" y="1857660"/>
                  <a:ext cx="23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109C4CE3-B914-4667-BE6E-1C524CFE8FBB}"/>
                    </a:ext>
                  </a:extLst>
                </p14:cNvPr>
                <p14:cNvContentPartPr/>
                <p14:nvPr/>
              </p14:nvContentPartPr>
              <p14:xfrm>
                <a:off x="2653900" y="1865940"/>
                <a:ext cx="138960" cy="2016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109C4CE3-B914-4667-BE6E-1C524CFE8F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5260" y="1857300"/>
                  <a:ext cx="1566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14DDEB16-C446-4817-B63F-CF2A82131092}"/>
              </a:ext>
            </a:extLst>
          </p:cNvPr>
          <p:cNvGrpSpPr/>
          <p:nvPr/>
        </p:nvGrpSpPr>
        <p:grpSpPr>
          <a:xfrm>
            <a:off x="2914180" y="2223780"/>
            <a:ext cx="425520" cy="122400"/>
            <a:chOff x="2914180" y="2223780"/>
            <a:chExt cx="4255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5590824F-EA06-4849-9971-4E7EEB23EF35}"/>
                    </a:ext>
                  </a:extLst>
                </p14:cNvPr>
                <p14:cNvContentPartPr/>
                <p14:nvPr/>
              </p14:nvContentPartPr>
              <p14:xfrm>
                <a:off x="2914180" y="2256540"/>
                <a:ext cx="160560" cy="8028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5590824F-EA06-4849-9971-4E7EEB23EF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05180" y="2247540"/>
                  <a:ext cx="178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25B24938-A255-439A-8516-EA5B6A30BFF4}"/>
                    </a:ext>
                  </a:extLst>
                </p14:cNvPr>
                <p14:cNvContentPartPr/>
                <p14:nvPr/>
              </p14:nvContentPartPr>
              <p14:xfrm>
                <a:off x="3187420" y="2223780"/>
                <a:ext cx="152280" cy="12240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25B24938-A255-439A-8516-EA5B6A30BF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8780" y="2214780"/>
                  <a:ext cx="1699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194D5E6D-FD8D-4403-A460-3F4E9900EC4D}"/>
                  </a:ext>
                </a:extLst>
              </p14:cNvPr>
              <p14:cNvContentPartPr/>
              <p14:nvPr/>
            </p14:nvContentPartPr>
            <p14:xfrm>
              <a:off x="2412700" y="2304780"/>
              <a:ext cx="135720" cy="6948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194D5E6D-FD8D-4403-A460-3F4E9900EC4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3700" y="2295780"/>
                <a:ext cx="15336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67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E70DD-F21D-43AD-AA90-A6C315FD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A3B4236-54BE-4173-AE36-11C44989235C}"/>
                  </a:ext>
                </a:extLst>
              </p14:cNvPr>
              <p14:cNvContentPartPr/>
              <p14:nvPr/>
            </p14:nvContentPartPr>
            <p14:xfrm>
              <a:off x="1706700" y="4579380"/>
              <a:ext cx="360" cy="3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A3B4236-54BE-4173-AE36-11C4498923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7700" y="45703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69C548B1-8ECD-468D-B2BB-A789750E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74" y="2332373"/>
            <a:ext cx="5010226" cy="34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A7C6F8-6664-44D0-9F32-029CCD69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6" y="1841500"/>
            <a:ext cx="6173208" cy="4572000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A23274C-B814-48F8-88AE-69EF796451CE}"/>
              </a:ext>
            </a:extLst>
          </p:cNvPr>
          <p:cNvSpPr/>
          <p:nvPr/>
        </p:nvSpPr>
        <p:spPr>
          <a:xfrm>
            <a:off x="4997450" y="2413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Daniel téléphone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3C0CFEFB-0342-4416-8FAF-E09DC75C87A2}"/>
                  </a:ext>
                </a:extLst>
              </p14:cNvPr>
              <p14:cNvContentPartPr/>
              <p14:nvPr/>
            </p14:nvContentPartPr>
            <p14:xfrm>
              <a:off x="8188540" y="4222320"/>
              <a:ext cx="9360" cy="43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3C0CFEFB-0342-4416-8FAF-E09DC75C87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4220" y="4218000"/>
                <a:ext cx="180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F2FB5AB-98F0-44DB-A468-69B1DFE096F8}"/>
                  </a:ext>
                </a:extLst>
              </p14:cNvPr>
              <p14:cNvContentPartPr/>
              <p14:nvPr/>
            </p14:nvContentPartPr>
            <p14:xfrm>
              <a:off x="2329900" y="2126040"/>
              <a:ext cx="172800" cy="201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F2FB5AB-98F0-44DB-A468-69B1DFE09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5580" y="2121720"/>
                <a:ext cx="181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1F9A316-86BC-47F7-8887-0B276FB58EA4}"/>
                  </a:ext>
                </a:extLst>
              </p14:cNvPr>
              <p14:cNvContentPartPr/>
              <p14:nvPr/>
            </p14:nvContentPartPr>
            <p14:xfrm>
              <a:off x="4444900" y="2380920"/>
              <a:ext cx="92160" cy="442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1F9A316-86BC-47F7-8887-0B276FB58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0580" y="2376600"/>
                <a:ext cx="1008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7979F84-18B0-439B-9966-188DAF8A9F55}"/>
              </a:ext>
            </a:extLst>
          </p:cNvPr>
          <p:cNvGrpSpPr/>
          <p:nvPr/>
        </p:nvGrpSpPr>
        <p:grpSpPr>
          <a:xfrm>
            <a:off x="5282980" y="3149160"/>
            <a:ext cx="1316520" cy="680040"/>
            <a:chOff x="5282980" y="3149160"/>
            <a:chExt cx="13165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B7D34F41-C7F9-4060-9B69-E6C2D2CB2243}"/>
                    </a:ext>
                  </a:extLst>
                </p14:cNvPr>
                <p14:cNvContentPartPr/>
                <p14:nvPr/>
              </p14:nvContentPartPr>
              <p14:xfrm>
                <a:off x="5325820" y="3203880"/>
                <a:ext cx="166320" cy="1245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B7D34F41-C7F9-4060-9B69-E6C2D2CB22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1500" y="3199560"/>
                  <a:ext cx="174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3772AB08-24AD-41B1-88F7-6EDF0203A9A3}"/>
                    </a:ext>
                  </a:extLst>
                </p14:cNvPr>
                <p14:cNvContentPartPr/>
                <p14:nvPr/>
              </p14:nvContentPartPr>
              <p14:xfrm>
                <a:off x="5486020" y="3225480"/>
                <a:ext cx="122400" cy="14868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3772AB08-24AD-41B1-88F7-6EDF0203A9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81700" y="3221160"/>
                  <a:ext cx="131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8190A35A-2101-4B1E-AE94-4525E9733B64}"/>
                    </a:ext>
                  </a:extLst>
                </p14:cNvPr>
                <p14:cNvContentPartPr/>
                <p14:nvPr/>
              </p14:nvContentPartPr>
              <p14:xfrm>
                <a:off x="5670340" y="3149160"/>
                <a:ext cx="15480" cy="2152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8190A35A-2101-4B1E-AE94-4525E9733B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6020" y="3144840"/>
                  <a:ext cx="24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53B5D269-840E-4144-BE73-8D4AC427960E}"/>
                    </a:ext>
                  </a:extLst>
                </p14:cNvPr>
                <p14:cNvContentPartPr/>
                <p14:nvPr/>
              </p14:nvContentPartPr>
              <p14:xfrm>
                <a:off x="5574940" y="3206400"/>
                <a:ext cx="19404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53B5D269-840E-4144-BE73-8D4AC42796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0620" y="3202080"/>
                  <a:ext cx="202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2D1A2889-01B0-4F6A-B51B-E5A5454D74A4}"/>
                    </a:ext>
                  </a:extLst>
                </p14:cNvPr>
                <p14:cNvContentPartPr/>
                <p14:nvPr/>
              </p14:nvContentPartPr>
              <p14:xfrm>
                <a:off x="5752780" y="3261840"/>
                <a:ext cx="101520" cy="1407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2D1A2889-01B0-4F6A-B51B-E5A5454D74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48460" y="3257520"/>
                  <a:ext cx="110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8EE5F1E0-FE2A-4551-BC83-8F6C1F341F4A}"/>
                    </a:ext>
                  </a:extLst>
                </p14:cNvPr>
                <p14:cNvContentPartPr/>
                <p14:nvPr/>
              </p14:nvContentPartPr>
              <p14:xfrm>
                <a:off x="5913700" y="3269760"/>
                <a:ext cx="102240" cy="1868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8EE5F1E0-FE2A-4551-BC83-8F6C1F341F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09380" y="3265440"/>
                  <a:ext cx="110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EBE49EAC-CE44-4200-8D8C-8202D470C018}"/>
                    </a:ext>
                  </a:extLst>
                </p14:cNvPr>
                <p14:cNvContentPartPr/>
                <p14:nvPr/>
              </p14:nvContentPartPr>
              <p14:xfrm>
                <a:off x="6101260" y="3192000"/>
                <a:ext cx="92520" cy="22608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EBE49EAC-CE44-4200-8D8C-8202D470C0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6940" y="3187680"/>
                  <a:ext cx="101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9F7A7614-F053-484C-B223-A58AA055CCB2}"/>
                    </a:ext>
                  </a:extLst>
                </p14:cNvPr>
                <p14:cNvContentPartPr/>
                <p14:nvPr/>
              </p14:nvContentPartPr>
              <p14:xfrm>
                <a:off x="6227980" y="3275520"/>
                <a:ext cx="77760" cy="10620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9F7A7614-F053-484C-B223-A58AA055CC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23660" y="3271200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B29ACD45-8672-44C8-984E-1000A9984919}"/>
                    </a:ext>
                  </a:extLst>
                </p14:cNvPr>
                <p14:cNvContentPartPr/>
                <p14:nvPr/>
              </p14:nvContentPartPr>
              <p14:xfrm>
                <a:off x="6324100" y="3282000"/>
                <a:ext cx="111240" cy="1476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B29ACD45-8672-44C8-984E-1000A99849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19780" y="3277680"/>
                  <a:ext cx="11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6BD483A4-F2DF-4561-A476-BEDBE8629E0D}"/>
                    </a:ext>
                  </a:extLst>
                </p14:cNvPr>
                <p14:cNvContentPartPr/>
                <p14:nvPr/>
              </p14:nvContentPartPr>
              <p14:xfrm>
                <a:off x="5282980" y="3435000"/>
                <a:ext cx="296280" cy="198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6BD483A4-F2DF-4561-A476-BEDBE8629E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78660" y="3430680"/>
                  <a:ext cx="30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28D5774A-0B2A-43DA-91A9-2954D0C3EF61}"/>
                    </a:ext>
                  </a:extLst>
                </p14:cNvPr>
                <p14:cNvContentPartPr/>
                <p14:nvPr/>
              </p14:nvContentPartPr>
              <p14:xfrm>
                <a:off x="5733700" y="3479640"/>
                <a:ext cx="269280" cy="190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28D5774A-0B2A-43DA-91A9-2954D0C3EF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9380" y="3475320"/>
                  <a:ext cx="27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24ADD9BC-0BC2-46C0-A7E7-272FFD8E585E}"/>
                    </a:ext>
                  </a:extLst>
                </p14:cNvPr>
                <p14:cNvContentPartPr/>
                <p14:nvPr/>
              </p14:nvContentPartPr>
              <p14:xfrm>
                <a:off x="5326180" y="3611400"/>
                <a:ext cx="181080" cy="1386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24ADD9BC-0BC2-46C0-A7E7-272FFD8E58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21860" y="3607080"/>
                  <a:ext cx="18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62F8485E-969B-41CF-B6BF-49F7C50BC6F8}"/>
                    </a:ext>
                  </a:extLst>
                </p14:cNvPr>
                <p14:cNvContentPartPr/>
                <p14:nvPr/>
              </p14:nvContentPartPr>
              <p14:xfrm>
                <a:off x="5613100" y="3555600"/>
                <a:ext cx="360" cy="1796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62F8485E-969B-41CF-B6BF-49F7C50BC6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08780" y="3551280"/>
                  <a:ext cx="9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66F70131-8547-4A4B-B55E-C7D135F72A37}"/>
                    </a:ext>
                  </a:extLst>
                </p14:cNvPr>
                <p14:cNvContentPartPr/>
                <p14:nvPr/>
              </p14:nvContentPartPr>
              <p14:xfrm>
                <a:off x="5657020" y="3530400"/>
                <a:ext cx="26280" cy="25092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66F70131-8547-4A4B-B55E-C7D135F72A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52700" y="3526080"/>
                  <a:ext cx="34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BB65BE7D-DDB5-45A6-A06C-0187D7AFF077}"/>
                    </a:ext>
                  </a:extLst>
                </p14:cNvPr>
                <p14:cNvContentPartPr/>
                <p14:nvPr/>
              </p14:nvContentPartPr>
              <p14:xfrm>
                <a:off x="5581420" y="3611400"/>
                <a:ext cx="144720" cy="2232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BB65BE7D-DDB5-45A6-A06C-0187D7AFF0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77100" y="3607080"/>
                  <a:ext cx="15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890A0997-34E0-4508-9AD1-79F37ACE8313}"/>
                    </a:ext>
                  </a:extLst>
                </p14:cNvPr>
                <p14:cNvContentPartPr/>
                <p14:nvPr/>
              </p14:nvContentPartPr>
              <p14:xfrm>
                <a:off x="5776540" y="3606000"/>
                <a:ext cx="130320" cy="17424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890A0997-34E0-4508-9AD1-79F37ACE83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72220" y="3601680"/>
                  <a:ext cx="138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64EF6E89-C07C-4A79-A7CF-723856D7C928}"/>
                    </a:ext>
                  </a:extLst>
                </p14:cNvPr>
                <p14:cNvContentPartPr/>
                <p14:nvPr/>
              </p14:nvContentPartPr>
              <p14:xfrm>
                <a:off x="5974900" y="3612840"/>
                <a:ext cx="129240" cy="20052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64EF6E89-C07C-4A79-A7CF-723856D7C9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70580" y="3608520"/>
                  <a:ext cx="137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A6EA0D17-8E2C-4918-A1C0-826436AABCBA}"/>
                    </a:ext>
                  </a:extLst>
                </p14:cNvPr>
                <p14:cNvContentPartPr/>
                <p14:nvPr/>
              </p14:nvContentPartPr>
              <p14:xfrm>
                <a:off x="5752780" y="3828840"/>
                <a:ext cx="335520" cy="3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A6EA0D17-8E2C-4918-A1C0-826436AABC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48460" y="3824520"/>
                  <a:ext cx="344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2920F7ED-2BFD-4E60-9F18-5B062D540B38}"/>
                    </a:ext>
                  </a:extLst>
                </p14:cNvPr>
                <p14:cNvContentPartPr/>
                <p14:nvPr/>
              </p14:nvContentPartPr>
              <p14:xfrm>
                <a:off x="6179020" y="3499440"/>
                <a:ext cx="172440" cy="26208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2920F7ED-2BFD-4E60-9F18-5B062D540B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4700" y="3495120"/>
                  <a:ext cx="181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1FFE8EAB-4F95-4F6A-9C0F-C720F3BB5243}"/>
                    </a:ext>
                  </a:extLst>
                </p14:cNvPr>
                <p14:cNvContentPartPr/>
                <p14:nvPr/>
              </p14:nvContentPartPr>
              <p14:xfrm>
                <a:off x="6387820" y="3644520"/>
                <a:ext cx="41760" cy="10440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1FFE8EAB-4F95-4F6A-9C0F-C720F3BB52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83500" y="3640200"/>
                  <a:ext cx="50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D1E2E725-F10B-46FF-A295-43DF615260E1}"/>
                    </a:ext>
                  </a:extLst>
                </p14:cNvPr>
                <p14:cNvContentPartPr/>
                <p14:nvPr/>
              </p14:nvContentPartPr>
              <p14:xfrm>
                <a:off x="6451180" y="3649560"/>
                <a:ext cx="148320" cy="1119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D1E2E725-F10B-46FF-A295-43DF615260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6860" y="3645240"/>
                  <a:ext cx="1569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E8529D5-0777-4086-9F87-0E9B6B13255F}"/>
              </a:ext>
            </a:extLst>
          </p:cNvPr>
          <p:cNvGrpSpPr/>
          <p:nvPr/>
        </p:nvGrpSpPr>
        <p:grpSpPr>
          <a:xfrm>
            <a:off x="2641260" y="1402020"/>
            <a:ext cx="601200" cy="416160"/>
            <a:chOff x="2641260" y="1402020"/>
            <a:chExt cx="6012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E5A4F219-8472-4486-BF27-5893839C9BCC}"/>
                    </a:ext>
                  </a:extLst>
                </p14:cNvPr>
                <p14:cNvContentPartPr/>
                <p14:nvPr/>
              </p14:nvContentPartPr>
              <p14:xfrm>
                <a:off x="2641260" y="1469340"/>
                <a:ext cx="308880" cy="30096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E5A4F219-8472-4486-BF27-5893839C9B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32620" y="1460700"/>
                  <a:ext cx="32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5D1D2796-828E-4874-A909-0E3D4269B111}"/>
                    </a:ext>
                  </a:extLst>
                </p14:cNvPr>
                <p14:cNvContentPartPr/>
                <p14:nvPr/>
              </p14:nvContentPartPr>
              <p14:xfrm>
                <a:off x="2948340" y="1584900"/>
                <a:ext cx="294120" cy="23328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5D1D2796-828E-4874-A909-0E3D4269B1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39340" y="1575900"/>
                  <a:ext cx="311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FB67694E-F1D4-43D9-AA36-795ECDE4C6A6}"/>
                    </a:ext>
                  </a:extLst>
                </p14:cNvPr>
                <p14:cNvContentPartPr/>
                <p14:nvPr/>
              </p14:nvContentPartPr>
              <p14:xfrm>
                <a:off x="3032580" y="1402020"/>
                <a:ext cx="124920" cy="16236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FB67694E-F1D4-43D9-AA36-795ECDE4C6A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23580" y="1393020"/>
                  <a:ext cx="142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4D74A633-B01F-4375-A19C-2AFC72F6528A}"/>
              </a:ext>
            </a:extLst>
          </p:cNvPr>
          <p:cNvGrpSpPr/>
          <p:nvPr/>
        </p:nvGrpSpPr>
        <p:grpSpPr>
          <a:xfrm>
            <a:off x="4242180" y="1462860"/>
            <a:ext cx="483840" cy="409320"/>
            <a:chOff x="4242180" y="1462860"/>
            <a:chExt cx="4838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4C46C985-E907-4533-9FB7-8008355E1244}"/>
                    </a:ext>
                  </a:extLst>
                </p14:cNvPr>
                <p14:cNvContentPartPr/>
                <p14:nvPr/>
              </p14:nvContentPartPr>
              <p14:xfrm>
                <a:off x="4242180" y="1462860"/>
                <a:ext cx="299880" cy="37692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4C46C985-E907-4533-9FB7-8008355E12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33540" y="1453860"/>
                  <a:ext cx="317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F8D88127-7518-4430-99CA-FE8687042DC6}"/>
                    </a:ext>
                  </a:extLst>
                </p14:cNvPr>
                <p14:cNvContentPartPr/>
                <p14:nvPr/>
              </p14:nvContentPartPr>
              <p14:xfrm>
                <a:off x="4609740" y="1680660"/>
                <a:ext cx="116280" cy="19152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F8D88127-7518-4430-99CA-FE8687042D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00740" y="1672020"/>
                  <a:ext cx="13392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7261C591-FA95-4355-A641-92F3103244F9}"/>
                  </a:ext>
                </a:extLst>
              </p14:cNvPr>
              <p14:cNvContentPartPr/>
              <p14:nvPr/>
            </p14:nvContentPartPr>
            <p14:xfrm>
              <a:off x="8582700" y="5036580"/>
              <a:ext cx="83160" cy="13644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7261C591-FA95-4355-A641-92F3103244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73700" y="5027580"/>
                <a:ext cx="10080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96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249</Words>
  <Application>Microsoft Office PowerPoint</Application>
  <PresentationFormat>Vlastní</PresentationFormat>
  <Paragraphs>100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Arimo</vt:lpstr>
      <vt:lpstr>Times New Roman</vt:lpstr>
      <vt:lpstr>Calibri</vt:lpstr>
      <vt:lpstr>Calibri Light</vt:lpstr>
      <vt:lpstr>Office Theme</vt:lpstr>
      <vt:lpstr> AdHr_7+9.12</vt:lpstr>
      <vt:lpstr>L´arbre généalogique</vt:lpstr>
      <vt:lpstr>contrȏler q, qc déclarer qc bavarder avec q discuter avec q fermer qc fumer installer visiter remercier q passer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AdHr_30.11+2.12</dc:title>
  <dc:creator>Kamila Šubrtová</dc:creator>
  <cp:lastModifiedBy>Kamila Šubrtová</cp:lastModifiedBy>
  <cp:revision>8</cp:revision>
  <dcterms:created xsi:type="dcterms:W3CDTF">2021-11-04T04:14:50Z</dcterms:created>
  <dcterms:modified xsi:type="dcterms:W3CDTF">2021-12-16T21:42:08Z</dcterms:modified>
</cp:coreProperties>
</file>