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FFCCC1-E737-4212-A8B7-0072B52F4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F47EDA-C00C-4044-8B7F-F29C5582C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83F4E6-1D91-42C3-8B78-1A46C3E59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4D1C-32C1-442E-89A6-8008FFFFD06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8AD8F5-F088-4616-9310-1036EC49F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EDB2D3-9BEF-40FD-97F5-6D1F0222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6521-3028-48CA-9F2F-7A47F99280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796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AF9A5D-9641-49E1-BBEC-7632319DB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CE76BAB-21EE-4BED-9C2C-254643EC2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331650-93FE-4E8F-AA4F-CA3DB6DC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4D1C-32C1-442E-89A6-8008FFFFD06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0F8CD7-7A2B-42BD-A27A-B4BC8E55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329070-36E9-4533-A7C3-CE371C61A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6521-3028-48CA-9F2F-7A47F99280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00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AC44981-4CB7-4355-AB8D-DD46551A1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D69E338-54A6-4F73-ABE3-781852C94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31D926-9953-494A-8D21-C902886DB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4D1C-32C1-442E-89A6-8008FFFFD06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743472-EB63-446E-951D-4C7AD807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2EDC51-E349-4F32-9BF3-C334D61F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6521-3028-48CA-9F2F-7A47F99280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7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661AA-1DE8-43A4-99E5-032C178C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B4F27B-52FD-4287-9674-00A49F6DB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3407B0-374C-435E-AB9F-17284E96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4D1C-32C1-442E-89A6-8008FFFFD06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7DC264-BA8E-4D53-B44D-B7C691C7F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79A0B8-4BD8-40EA-BC09-C6EAE7730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6521-3028-48CA-9F2F-7A47F99280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30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861C99-5CBC-4305-9715-3F473CD0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D6D6A9-0D6C-44BF-AE15-A4A32066A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C38810-8CEC-4712-A062-994BC778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4D1C-32C1-442E-89A6-8008FFFFD06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52ECBD-4EF8-44AE-973B-8509BF407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74ACF2-2188-4CEE-A52D-0BBBEB65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6521-3028-48CA-9F2F-7A47F99280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48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397F15-BCED-4BC5-BEBA-980FC52F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68567E-DA6F-4A67-862C-5E55607FE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EAC0C09-F4D0-48B7-8722-F607DB018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774743-7186-40FF-B151-BFBD3875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4D1C-32C1-442E-89A6-8008FFFFD06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DDFF80-36C5-401C-BFBD-049BEFCDF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A80F59-8431-442A-861A-54CDC843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6521-3028-48CA-9F2F-7A47F99280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31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E1B7D-9EA1-43BA-B7BA-52CCA86C9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A3ABA0-0576-4CD3-A6D7-0DB62694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0721EC8-3240-4A58-8A16-FA49EC59E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1B56DD7-937A-407C-8E92-6939D0070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A1166D-E5FA-413D-BAEB-97240E9D2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313BAFA-0492-48FB-9315-A4BB9BE9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4D1C-32C1-442E-89A6-8008FFFFD06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703344-AAE4-4581-959A-E917A5D2D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3067170-8151-424E-A7AE-4D47FAFA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6521-3028-48CA-9F2F-7A47F99280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54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16DB7B-0DD3-4853-98EE-F4ED3B3D7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7D48B71-5EAA-4446-9EE8-F5AE33E4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4D1C-32C1-442E-89A6-8008FFFFD06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69702BC-BD1A-43A1-BD31-E4BCEBA3D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763E5FC-E37E-4FFC-AD07-B56E8E8D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6521-3028-48CA-9F2F-7A47F99280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46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96824ED-B5E7-4576-BC52-1C20C272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4D1C-32C1-442E-89A6-8008FFFFD06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7D5EBAA-407B-4CC7-BDF6-F280DC06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D49B5A-A392-4ACE-AED9-EF3188C6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6521-3028-48CA-9F2F-7A47F99280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3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27540-0005-45F4-89E0-66B8CED84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7467C7-465D-4BEA-9C6B-E418BE1DF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C98668-1EC2-443C-8B84-60DA91D58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986DF7-169D-44A4-A003-9F6B1F38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4D1C-32C1-442E-89A6-8008FFFFD06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D7EA86-F96A-4C14-8C6E-3BD86088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DD02EA-C2FD-465B-8601-61C094A06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6521-3028-48CA-9F2F-7A47F99280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46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08493-70D3-4CD3-90B4-2FA348576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99344AA-6B4C-41DC-9964-7BF6D5ACB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AC6D67F-5A26-47AF-A5CC-2944C1669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3A47C9-40F6-43D8-8710-44C81CAA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E4D1C-32C1-442E-89A6-8008FFFFD06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B0FCE1-5241-489E-87F4-2FA24516D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23D778-3BF6-43A8-A163-BFEE5B74C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6521-3028-48CA-9F2F-7A47F99280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62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96F20B-9CFC-4A0A-93E5-7C1CF142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5AF41E-CADD-4844-92C3-10E939B17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749755-E109-4BE0-9B04-404D808DB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E4D1C-32C1-442E-89A6-8008FFFFD06C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A7BB24-DAA9-4FD7-BE9F-3029B4647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AAFF04-AB73-47AA-8419-4556AAA44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36521-3028-48CA-9F2F-7A47F99280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8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83CDCB18-DB3C-4D41-AC21-D1C3D06C9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085" y="2590169"/>
            <a:ext cx="7010377" cy="838831"/>
          </a:xfrm>
        </p:spPr>
        <p:txBody>
          <a:bodyPr anchor="b">
            <a:noAutofit/>
          </a:bodyPr>
          <a:lstStyle/>
          <a:p>
            <a:r>
              <a:rPr lang="cs-CZ" sz="5400" dirty="0" err="1">
                <a:solidFill>
                  <a:srgbClr val="00000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Amusons-nous</a:t>
            </a:r>
            <a:r>
              <a:rPr lang="cs-CZ" sz="5400" dirty="0">
                <a:solidFill>
                  <a:srgbClr val="00000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cs-CZ" sz="5400" dirty="0" err="1">
                <a:solidFill>
                  <a:srgbClr val="00000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avec</a:t>
            </a:r>
            <a:r>
              <a:rPr lang="cs-CZ" sz="5400" dirty="0">
                <a:solidFill>
                  <a:srgbClr val="00000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 </a:t>
            </a:r>
            <a:r>
              <a:rPr lang="cs-CZ" sz="5400" dirty="0" err="1">
                <a:solidFill>
                  <a:srgbClr val="00000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le</a:t>
            </a:r>
            <a:r>
              <a:rPr lang="cs-CZ" sz="5400" dirty="0">
                <a:solidFill>
                  <a:srgbClr val="00000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 chat de Simon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168BC197-C582-4B2D-A232-EEEE3C83AA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r="6601" b="2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285322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BC68FDA4-62B6-407D-BBC4-E44D92BA5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31935" y="368848"/>
            <a:ext cx="888038" cy="1163351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5C6EA74A-67EF-49D9-92F3-584C70E25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5675" y="418529"/>
            <a:ext cx="898388" cy="1095040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8474CD7-AB7B-4F2F-98EB-3AA96FE026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1379" y="488908"/>
            <a:ext cx="946000" cy="1053641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16" name="Obrázek 15" descr="Obsah obrázku kreslení&#10;&#10;Popis byl vytvořen automaticky">
            <a:extLst>
              <a:ext uri="{FF2B5EF4-FFF2-40B4-BE49-F238E27FC236}">
                <a16:creationId xmlns:a16="http://schemas.microsoft.com/office/drawing/2014/main" id="{65C9475F-DE99-4DF6-B4C6-16455576C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2470" y="399899"/>
            <a:ext cx="987399" cy="1132300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18" name="Obrázek 17" descr="Obsah obrázku kreslení&#10;&#10;Popis byl vytvořen automaticky">
            <a:extLst>
              <a:ext uri="{FF2B5EF4-FFF2-40B4-BE49-F238E27FC236}">
                <a16:creationId xmlns:a16="http://schemas.microsoft.com/office/drawing/2014/main" id="{5E7479E7-13E3-49AB-B5E6-66F4E7EA9F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1200" y="505121"/>
            <a:ext cx="861129" cy="1012240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52184B95-7095-4314-B5C3-66BDE6CB2A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19" y="408422"/>
            <a:ext cx="1399333" cy="1072270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06C1E09D-AD4B-4E0C-85C7-A3DFCCC9DD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2246" y="547682"/>
            <a:ext cx="1158255" cy="984517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24" name="Obrázek 23" descr="Obsah obrázku kreslení&#10;&#10;Popis byl vytvořen automaticky">
            <a:extLst>
              <a:ext uri="{FF2B5EF4-FFF2-40B4-BE49-F238E27FC236}">
                <a16:creationId xmlns:a16="http://schemas.microsoft.com/office/drawing/2014/main" id="{CD2FF0CF-6EB9-4077-813A-5E1683CBAA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1176" y="489596"/>
            <a:ext cx="838358" cy="1043290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26" name="Obrázek 25" descr="Obsah obrázku kreslení&#10;&#10;Popis byl vytvořen automaticky">
            <a:extLst>
              <a:ext uri="{FF2B5EF4-FFF2-40B4-BE49-F238E27FC236}">
                <a16:creationId xmlns:a16="http://schemas.microsoft.com/office/drawing/2014/main" id="{8A77F401-C515-4B50-BB64-CDD960D6B1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25530" y="406873"/>
            <a:ext cx="952209" cy="1095041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28" name="Obrázek 27" descr="Obsah obrázku kreslení&#10;&#10;Popis byl vytvořen automaticky">
            <a:extLst>
              <a:ext uri="{FF2B5EF4-FFF2-40B4-BE49-F238E27FC236}">
                <a16:creationId xmlns:a16="http://schemas.microsoft.com/office/drawing/2014/main" id="{56548425-3C53-416C-A6D7-B71CDDCAF2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21483" y="391427"/>
            <a:ext cx="972774" cy="1125934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30" name="Obrázek 29" descr="Obsah obrázku text&#10;&#10;Popis byl vytvořen automaticky">
            <a:extLst>
              <a:ext uri="{FF2B5EF4-FFF2-40B4-BE49-F238E27FC236}">
                <a16:creationId xmlns:a16="http://schemas.microsoft.com/office/drawing/2014/main" id="{AF703AC9-F9D4-4CCF-898E-50FBDFE5C1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005" y="3729055"/>
            <a:ext cx="996696" cy="595043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32" name="Obrázek 31" descr="Obsah obrázku text&#10;&#10;Popis byl vytvořen automaticky">
            <a:extLst>
              <a:ext uri="{FF2B5EF4-FFF2-40B4-BE49-F238E27FC236}">
                <a16:creationId xmlns:a16="http://schemas.microsoft.com/office/drawing/2014/main" id="{EAB9A2C9-D03A-4865-BF3D-724E730E2D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759" y="1761652"/>
            <a:ext cx="937191" cy="450001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34" name="Obrázek 33" descr="Obsah obrázku text&#10;&#10;Popis byl vytvořen automaticky">
            <a:extLst>
              <a:ext uri="{FF2B5EF4-FFF2-40B4-BE49-F238E27FC236}">
                <a16:creationId xmlns:a16="http://schemas.microsoft.com/office/drawing/2014/main" id="{DB1F6BEC-0ADE-4309-AF6D-4AB053035E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4" y="1644504"/>
            <a:ext cx="978101" cy="342149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36" name="Obrázek 35" descr="Obsah obrázku text&#10;&#10;Popis byl vytvořen automaticky">
            <a:extLst>
              <a:ext uri="{FF2B5EF4-FFF2-40B4-BE49-F238E27FC236}">
                <a16:creationId xmlns:a16="http://schemas.microsoft.com/office/drawing/2014/main" id="{2B698E23-66B4-471A-873C-10E5C5AA2AA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161" y="3738310"/>
            <a:ext cx="855373" cy="304959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38" name="Obrázek 37" descr="Obsah obrázku text&#10;&#10;Popis byl vytvořen automaticky">
            <a:extLst>
              <a:ext uri="{FF2B5EF4-FFF2-40B4-BE49-F238E27FC236}">
                <a16:creationId xmlns:a16="http://schemas.microsoft.com/office/drawing/2014/main" id="{98660B96-6858-4E32-90DF-79B81CED3F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361" y="3717997"/>
            <a:ext cx="959506" cy="442563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40" name="Obrázek 39" descr="Obsah obrázku text&#10;&#10;Popis byl vytvořen automaticky">
            <a:extLst>
              <a:ext uri="{FF2B5EF4-FFF2-40B4-BE49-F238E27FC236}">
                <a16:creationId xmlns:a16="http://schemas.microsoft.com/office/drawing/2014/main" id="{7823F059-7658-48FB-9F12-F53EF8A422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84" y="3683529"/>
            <a:ext cx="1045043" cy="1152894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42" name="Obrázek 41" descr="Obsah obrázku text&#10;&#10;Popis byl vytvořen automaticky">
            <a:extLst>
              <a:ext uri="{FF2B5EF4-FFF2-40B4-BE49-F238E27FC236}">
                <a16:creationId xmlns:a16="http://schemas.microsoft.com/office/drawing/2014/main" id="{CA01E12A-82AC-4950-97FC-D61742C7F6C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25" y="3717997"/>
            <a:ext cx="970663" cy="747522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44" name="Obrázek 43" descr="Obsah obrázku text&#10;&#10;Popis byl vytvořen automaticky">
            <a:extLst>
              <a:ext uri="{FF2B5EF4-FFF2-40B4-BE49-F238E27FC236}">
                <a16:creationId xmlns:a16="http://schemas.microsoft.com/office/drawing/2014/main" id="{37EBEA4C-7248-487B-81CB-C15E360D20C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022" y="1748943"/>
            <a:ext cx="1026448" cy="405373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46" name="Obrázek 45" descr="Obsah obrázku interiér, stůl&#10;&#10;Popis byl vytvořen automaticky">
            <a:extLst>
              <a:ext uri="{FF2B5EF4-FFF2-40B4-BE49-F238E27FC236}">
                <a16:creationId xmlns:a16="http://schemas.microsoft.com/office/drawing/2014/main" id="{46306667-DCDC-4F67-9EBB-D95AA9CDFE2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239" y="3708515"/>
            <a:ext cx="978101" cy="714051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48" name="Obrázek 47" descr="Obsah obrázku text&#10;&#10;Popis byl vytvořen automaticky">
            <a:extLst>
              <a:ext uri="{FF2B5EF4-FFF2-40B4-BE49-F238E27FC236}">
                <a16:creationId xmlns:a16="http://schemas.microsoft.com/office/drawing/2014/main" id="{CF160A5A-F262-4F5A-B782-EBEF5016F8D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1" y="3700837"/>
            <a:ext cx="1059919" cy="721489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4021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168BC197-C582-4B2D-A232-EEEE3C83A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r="6601" b="2"/>
          <a:stretch/>
        </p:blipFill>
        <p:spPr>
          <a:xfrm>
            <a:off x="637376" y="1056879"/>
            <a:ext cx="3343202" cy="3847150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48890F3-F6E1-4A35-A32A-5101AB551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80" y="1131770"/>
            <a:ext cx="7311702" cy="513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2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E5F705A-5E81-4B3A-8EF4-911982DB3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168BC197-C582-4B2D-A232-EEEE3C83A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r="6601" b="2"/>
          <a:stretch/>
        </p:blipFill>
        <p:spPr>
          <a:xfrm>
            <a:off x="1647787" y="1820334"/>
            <a:ext cx="2795885" cy="3217333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D8F92D9-1751-4ABF-9CB7-D198C9A05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9067" y="0"/>
            <a:ext cx="1715241" cy="6858000"/>
          </a:xfrm>
          <a:custGeom>
            <a:avLst/>
            <a:gdLst>
              <a:gd name="connsiteX0" fmla="*/ 1619628 w 1715241"/>
              <a:gd name="connsiteY0" fmla="*/ 0 h 6858000"/>
              <a:gd name="connsiteX1" fmla="*/ 1715241 w 1715241"/>
              <a:gd name="connsiteY1" fmla="*/ 0 h 6858000"/>
              <a:gd name="connsiteX2" fmla="*/ 1711235 w 1715241"/>
              <a:gd name="connsiteY2" fmla="*/ 3148 h 6858000"/>
              <a:gd name="connsiteX3" fmla="*/ 95613 w 1715241"/>
              <a:gd name="connsiteY3" fmla="*/ 3429000 h 6858000"/>
              <a:gd name="connsiteX4" fmla="*/ 1711235 w 1715241"/>
              <a:gd name="connsiteY4" fmla="*/ 6854853 h 6858000"/>
              <a:gd name="connsiteX5" fmla="*/ 1715240 w 1715241"/>
              <a:gd name="connsiteY5" fmla="*/ 6858000 h 6858000"/>
              <a:gd name="connsiteX6" fmla="*/ 1619627 w 1715241"/>
              <a:gd name="connsiteY6" fmla="*/ 6858000 h 6858000"/>
              <a:gd name="connsiteX7" fmla="*/ 1615622 w 1715241"/>
              <a:gd name="connsiteY7" fmla="*/ 6854853 h 6858000"/>
              <a:gd name="connsiteX8" fmla="*/ 0 w 1715241"/>
              <a:gd name="connsiteY8" fmla="*/ 3429000 h 6858000"/>
              <a:gd name="connsiteX9" fmla="*/ 1615622 w 1715241"/>
              <a:gd name="connsiteY9" fmla="*/ 31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5241" h="6858000">
                <a:moveTo>
                  <a:pt x="1619628" y="0"/>
                </a:moveTo>
                <a:lnTo>
                  <a:pt x="1715241" y="0"/>
                </a:lnTo>
                <a:lnTo>
                  <a:pt x="1711235" y="3148"/>
                </a:lnTo>
                <a:cubicBezTo>
                  <a:pt x="724534" y="817446"/>
                  <a:pt x="95613" y="2049777"/>
                  <a:pt x="95613" y="3429000"/>
                </a:cubicBezTo>
                <a:cubicBezTo>
                  <a:pt x="95613" y="4808224"/>
                  <a:pt x="724534" y="6040555"/>
                  <a:pt x="1711235" y="6854853"/>
                </a:cubicBezTo>
                <a:lnTo>
                  <a:pt x="1715240" y="6858000"/>
                </a:lnTo>
                <a:lnTo>
                  <a:pt x="1619627" y="6858000"/>
                </a:lnTo>
                <a:lnTo>
                  <a:pt x="1615622" y="6854853"/>
                </a:lnTo>
                <a:cubicBezTo>
                  <a:pt x="628921" y="6040555"/>
                  <a:pt x="0" y="4808224"/>
                  <a:pt x="0" y="3429000"/>
                </a:cubicBezTo>
                <a:cubicBezTo>
                  <a:pt x="0" y="2049777"/>
                  <a:pt x="628921" y="817446"/>
                  <a:pt x="1615622" y="3148"/>
                </a:cubicBezTo>
                <a:close/>
              </a:path>
            </a:pathLst>
          </a:custGeom>
          <a:solidFill>
            <a:schemeClr val="accent6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BCB9751-289F-4428-9812-6F313520B3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983" y="917637"/>
            <a:ext cx="3377783" cy="5022726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D6B998F-CA62-4EE6-B7E7-046377D4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7816" y="2306119"/>
            <a:ext cx="1164184" cy="2245762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232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Širokoúhlá obrazovka</PresentationFormat>
  <Paragraphs>1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Cavolini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Kamila Šubrtová</dc:creator>
  <cp:lastModifiedBy>Kamila Šubrtová</cp:lastModifiedBy>
  <cp:revision>3</cp:revision>
  <dcterms:created xsi:type="dcterms:W3CDTF">2020-11-24T19:38:25Z</dcterms:created>
  <dcterms:modified xsi:type="dcterms:W3CDTF">2020-12-14T15:32:25Z</dcterms:modified>
</cp:coreProperties>
</file>