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6C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30691F-CA92-48CB-8C55-88930B0E6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93D86D1-70EE-4FC9-BF37-A1E747D62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66E7D8-1C07-4269-9C8F-0F823EF2F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FD7669-7990-4A73-8BD4-3BF6F036C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8D774F-5C49-4EE2-B8A6-39515E820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83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F17FF1-5E96-4B8D-988E-F0351B0D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A2AAD02-3939-4B2B-99AC-1D453AA0F3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7A8428-701A-4111-B3F3-A4EF09607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7E6FFF-8548-4BD9-A8E4-2AE0E9A7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C81D48-6C98-4B05-A9A5-B3568278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89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B8C89A7-D757-4C5F-949B-C6ED612F88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710DC0-674B-47D5-BDFC-3ED8DF0DC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35A4AF-4B2C-456B-9405-A6672702B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591678-6D7E-43CE-9993-537F7B2A4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10A06C-CFDD-4D67-89CC-8077A225A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88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AD837D-D186-4C8D-B823-64DB0AC9C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35B2CD-BC61-44E2-BA7B-469D75E24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C33372-027B-471F-A538-1A03D44F2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99F810-0E02-4D5F-8C05-1A47E0FF4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0587E5-F047-4B9F-A1EF-E8232EA9F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828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618EFF-6862-45E7-A3A2-9DEF62DA1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EF04A05-A661-4F08-9F0F-B48010A28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CD4F54E-2FEB-4015-86A5-E8B23B310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396AC4-D14C-4273-96A5-474075279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23724E6-D153-4AF0-8608-849E4E73E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27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68837D-DF9F-4843-B88A-90C922E04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BF9CD4-D88F-4A6B-AF0F-0BD8F28458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7CA23AC-6540-4E33-8D2F-77216C8B8F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CE4A67-62C0-4FCA-B652-F72295666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5A45460-4841-479E-92EC-D3F389BAE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5FD3A01-C58D-4E11-BD8C-33D008442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51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623A6A-1D57-4B70-8A8E-722D97BA4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3A236D7-247B-44FF-B755-B96173057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A60A27A-5CCF-4F87-A244-25D96126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075EB45-308E-4D8A-8C47-AC6A8AC24C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A8346FA-2C60-4B46-A398-8BD6870D93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D1B4040-3CFC-495E-8295-16189E94A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248C8C-F05F-4804-B99B-7A95953A4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E9C0F00-66AD-44D3-94CF-F1EDF40DE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707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726A91-279A-478C-A5B5-3C3A67A91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3E1C456-74AC-44E2-A52D-6CFFED11E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6691C34-EE2C-48D7-8296-6DDE24814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0836123-E685-4783-8C4D-31C75A46D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953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E55F848-33EB-41AC-9AFE-20A3A95A2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8AFE1E8-8852-4ACA-B1DA-B5573435A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244D795-4257-42C8-8B9D-CD4378DE0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860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9C9FD0-AA28-40F0-8233-43E506ED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68D58A-1874-4AB3-B7AB-124789978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C889F4C-30CB-44E9-8BE8-B6A6D608D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444D86E-D7F4-4867-8774-27494CF29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44EF200-66F0-464D-BAAB-1BDF4236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208DA8C-2C70-4122-B368-8C09F95C7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44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164649-4EF6-4F47-AC61-3C36DB48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CDFE55A-E8BC-4984-9FB3-2C84A607B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CF2FA10-F1D6-4ED1-A899-951BBF043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BD9E4C8-4EEF-479C-A90E-6F21077E8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20D9956-5B4B-4E05-AF23-1EFEA9128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B799B8A-0531-47E1-935F-DDB6785BC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88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D3A1EA3-0F67-49C4-84D4-0220D37A4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8F3FC8C-061B-4288-9D22-787102B03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99D2EC-90D9-4442-A187-1D04892AFA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6367-C0A1-4674-BAF6-4F90779F7DD0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F0A0F0-136D-4C53-B576-AAF279AC5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3DB246-63AC-42A5-9CD6-D8A785F19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3B9E8-7451-4511-948C-B464D407F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78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445D1AC-CD3B-4F31-A237-3D4E7FB6D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2647" y="481563"/>
            <a:ext cx="1050382" cy="547137"/>
          </a:xfrm>
          <a:solidFill>
            <a:srgbClr val="00B0F0"/>
          </a:solidFill>
        </p:spPr>
        <p:txBody>
          <a:bodyPr anchor="ctr">
            <a:normAutofit/>
          </a:bodyPr>
          <a:lstStyle/>
          <a:p>
            <a:r>
              <a:rPr lang="cs-CZ" sz="2000" b="1" dirty="0"/>
              <a:t>AVOIR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DB21EE91-4141-4AFE-976A-235C3BBCAA05}"/>
              </a:ext>
            </a:extLst>
          </p:cNvPr>
          <p:cNvSpPr txBox="1">
            <a:spLocks/>
          </p:cNvSpPr>
          <p:nvPr/>
        </p:nvSpPr>
        <p:spPr>
          <a:xfrm>
            <a:off x="4279681" y="493744"/>
            <a:ext cx="1050382" cy="547137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800" b="1" dirty="0">
                <a:effectLst/>
                <a:latin typeface="Quicksand" panose="00000500000000000000" pitchFamily="2" charset="-18"/>
                <a:ea typeface="Calibri" panose="020F0502020204030204" pitchFamily="34" charset="0"/>
                <a:cs typeface="Arial" panose="020B0604020202020204" pitchFamily="34" charset="0"/>
              </a:rPr>
              <a:t>ȆTRE</a:t>
            </a:r>
            <a:endParaRPr lang="cs-CZ" sz="2000" b="1" dirty="0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3ABF8F0C-9268-4BBF-9A6D-61BAFFD2030C}"/>
              </a:ext>
            </a:extLst>
          </p:cNvPr>
          <p:cNvSpPr txBox="1">
            <a:spLocks/>
          </p:cNvSpPr>
          <p:nvPr/>
        </p:nvSpPr>
        <p:spPr>
          <a:xfrm>
            <a:off x="6749288" y="451432"/>
            <a:ext cx="1050382" cy="547137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800" b="1" dirty="0">
                <a:effectLst/>
                <a:latin typeface="Quicksand" panose="00000500000000000000" pitchFamily="2" charset="-18"/>
                <a:ea typeface="Calibri" panose="020F0502020204030204" pitchFamily="34" charset="0"/>
                <a:cs typeface="Arial" panose="020B0604020202020204" pitchFamily="34" charset="0"/>
              </a:rPr>
              <a:t>ALLER</a:t>
            </a:r>
            <a:endParaRPr lang="cs-CZ" sz="2000" b="1" dirty="0"/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8C9C8828-B300-47F7-8300-5D6D4613B4ED}"/>
              </a:ext>
            </a:extLst>
          </p:cNvPr>
          <p:cNvSpPr txBox="1">
            <a:spLocks/>
          </p:cNvSpPr>
          <p:nvPr/>
        </p:nvSpPr>
        <p:spPr>
          <a:xfrm>
            <a:off x="9010650" y="460955"/>
            <a:ext cx="1050382" cy="547137"/>
          </a:xfrm>
          <a:prstGeom prst="rect">
            <a:avLst/>
          </a:prstGeom>
          <a:solidFill>
            <a:srgbClr val="B46CB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800" b="1" dirty="0">
                <a:effectLst/>
                <a:latin typeface="Quicksand" panose="00000500000000000000" pitchFamily="2" charset="-18"/>
                <a:ea typeface="Calibri" panose="020F0502020204030204" pitchFamily="34" charset="0"/>
                <a:cs typeface="Arial" panose="020B0604020202020204" pitchFamily="34" charset="0"/>
              </a:rPr>
              <a:t>FAIRE</a:t>
            </a:r>
            <a:endParaRPr lang="cs-CZ" sz="2000" b="1" dirty="0"/>
          </a:p>
        </p:txBody>
      </p:sp>
      <p:sp>
        <p:nvSpPr>
          <p:cNvPr id="36" name="Ovál 35">
            <a:extLst>
              <a:ext uri="{FF2B5EF4-FFF2-40B4-BE49-F238E27FC236}">
                <a16:creationId xmlns:a16="http://schemas.microsoft.com/office/drawing/2014/main" id="{8E68F3FD-2BF4-4EEF-9ACA-BF63385989F2}"/>
              </a:ext>
            </a:extLst>
          </p:cNvPr>
          <p:cNvSpPr/>
          <p:nvPr/>
        </p:nvSpPr>
        <p:spPr>
          <a:xfrm>
            <a:off x="6959930" y="5753653"/>
            <a:ext cx="1050382" cy="547137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avons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0" name="Ovál 39">
            <a:extLst>
              <a:ext uri="{FF2B5EF4-FFF2-40B4-BE49-F238E27FC236}">
                <a16:creationId xmlns:a16="http://schemas.microsoft.com/office/drawing/2014/main" id="{9D6010EB-7E72-4663-8CC3-B0B68B4098A9}"/>
              </a:ext>
            </a:extLst>
          </p:cNvPr>
          <p:cNvSpPr/>
          <p:nvPr/>
        </p:nvSpPr>
        <p:spPr>
          <a:xfrm>
            <a:off x="2479952" y="6092060"/>
            <a:ext cx="567228" cy="547137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as</a:t>
            </a:r>
          </a:p>
        </p:txBody>
      </p:sp>
      <p:sp>
        <p:nvSpPr>
          <p:cNvPr id="46" name="Ovál 45">
            <a:extLst>
              <a:ext uri="{FF2B5EF4-FFF2-40B4-BE49-F238E27FC236}">
                <a16:creationId xmlns:a16="http://schemas.microsoft.com/office/drawing/2014/main" id="{22B25405-490D-4609-8D7E-96D71D470E07}"/>
              </a:ext>
            </a:extLst>
          </p:cNvPr>
          <p:cNvSpPr/>
          <p:nvPr/>
        </p:nvSpPr>
        <p:spPr>
          <a:xfrm>
            <a:off x="1324372" y="4631801"/>
            <a:ext cx="619125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ai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8" name="Ovál 47">
            <a:extLst>
              <a:ext uri="{FF2B5EF4-FFF2-40B4-BE49-F238E27FC236}">
                <a16:creationId xmlns:a16="http://schemas.microsoft.com/office/drawing/2014/main" id="{E0BFBB6A-D16F-4D6A-ADC2-E5096FFB4874}"/>
              </a:ext>
            </a:extLst>
          </p:cNvPr>
          <p:cNvSpPr/>
          <p:nvPr/>
        </p:nvSpPr>
        <p:spPr>
          <a:xfrm>
            <a:off x="3671355" y="5169967"/>
            <a:ext cx="909748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avez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0" name="Ovál 49">
            <a:extLst>
              <a:ext uri="{FF2B5EF4-FFF2-40B4-BE49-F238E27FC236}">
                <a16:creationId xmlns:a16="http://schemas.microsoft.com/office/drawing/2014/main" id="{54075BD8-0888-447C-A727-8C7614148667}"/>
              </a:ext>
            </a:extLst>
          </p:cNvPr>
          <p:cNvSpPr/>
          <p:nvPr/>
        </p:nvSpPr>
        <p:spPr>
          <a:xfrm>
            <a:off x="9929147" y="6144443"/>
            <a:ext cx="750816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ont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2" name="Ovál 51">
            <a:extLst>
              <a:ext uri="{FF2B5EF4-FFF2-40B4-BE49-F238E27FC236}">
                <a16:creationId xmlns:a16="http://schemas.microsoft.com/office/drawing/2014/main" id="{F514499A-B5CF-425F-B321-5E78EBE86DC6}"/>
              </a:ext>
            </a:extLst>
          </p:cNvPr>
          <p:cNvSpPr/>
          <p:nvPr/>
        </p:nvSpPr>
        <p:spPr>
          <a:xfrm>
            <a:off x="4612947" y="6176964"/>
            <a:ext cx="619125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4" name="Ovál 53">
            <a:extLst>
              <a:ext uri="{FF2B5EF4-FFF2-40B4-BE49-F238E27FC236}">
                <a16:creationId xmlns:a16="http://schemas.microsoft.com/office/drawing/2014/main" id="{FFD1D835-1F78-4F5A-9A47-DA246FDC67D3}"/>
              </a:ext>
            </a:extLst>
          </p:cNvPr>
          <p:cNvSpPr/>
          <p:nvPr/>
        </p:nvSpPr>
        <p:spPr>
          <a:xfrm>
            <a:off x="8306530" y="5254124"/>
            <a:ext cx="1391515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sommes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6" name="Ovál 55">
            <a:extLst>
              <a:ext uri="{FF2B5EF4-FFF2-40B4-BE49-F238E27FC236}">
                <a16:creationId xmlns:a16="http://schemas.microsoft.com/office/drawing/2014/main" id="{8C1E9D44-D1D8-4527-999E-CB663593B9C0}"/>
              </a:ext>
            </a:extLst>
          </p:cNvPr>
          <p:cNvSpPr/>
          <p:nvPr/>
        </p:nvSpPr>
        <p:spPr>
          <a:xfrm>
            <a:off x="6290727" y="5067301"/>
            <a:ext cx="1006897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ê</a:t>
            </a:r>
            <a:r>
              <a:rPr lang="cs-CZ" dirty="0" err="1">
                <a:solidFill>
                  <a:schemeClr val="tx1"/>
                </a:solidFill>
              </a:rPr>
              <a:t>tes</a:t>
            </a:r>
            <a:endParaRPr lang="cs-CZ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8" name="Ovál 57">
            <a:extLst>
              <a:ext uri="{FF2B5EF4-FFF2-40B4-BE49-F238E27FC236}">
                <a16:creationId xmlns:a16="http://schemas.microsoft.com/office/drawing/2014/main" id="{E0D7F030-252E-4A66-82AC-13D4E2C51A21}"/>
              </a:ext>
            </a:extLst>
          </p:cNvPr>
          <p:cNvSpPr/>
          <p:nvPr/>
        </p:nvSpPr>
        <p:spPr>
          <a:xfrm>
            <a:off x="2912843" y="4505325"/>
            <a:ext cx="619125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es</a:t>
            </a:r>
          </a:p>
        </p:txBody>
      </p:sp>
      <p:sp>
        <p:nvSpPr>
          <p:cNvPr id="60" name="Ovál 59">
            <a:extLst>
              <a:ext uri="{FF2B5EF4-FFF2-40B4-BE49-F238E27FC236}">
                <a16:creationId xmlns:a16="http://schemas.microsoft.com/office/drawing/2014/main" id="{658677C8-EA2D-4EC3-9997-F857D8A51753}"/>
              </a:ext>
            </a:extLst>
          </p:cNvPr>
          <p:cNvSpPr/>
          <p:nvPr/>
        </p:nvSpPr>
        <p:spPr>
          <a:xfrm>
            <a:off x="461764" y="5853930"/>
            <a:ext cx="769506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suis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2" name="Ovál 61">
            <a:extLst>
              <a:ext uri="{FF2B5EF4-FFF2-40B4-BE49-F238E27FC236}">
                <a16:creationId xmlns:a16="http://schemas.microsoft.com/office/drawing/2014/main" id="{85E43D30-76BC-428F-8DF9-60D4CB0B2EFC}"/>
              </a:ext>
            </a:extLst>
          </p:cNvPr>
          <p:cNvSpPr/>
          <p:nvPr/>
        </p:nvSpPr>
        <p:spPr>
          <a:xfrm>
            <a:off x="11050442" y="5354153"/>
            <a:ext cx="1006897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sont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4" name="Ovál 63">
            <a:extLst>
              <a:ext uri="{FF2B5EF4-FFF2-40B4-BE49-F238E27FC236}">
                <a16:creationId xmlns:a16="http://schemas.microsoft.com/office/drawing/2014/main" id="{D74E85AD-3F85-4F12-9A50-8B2DCC695EF5}"/>
              </a:ext>
            </a:extLst>
          </p:cNvPr>
          <p:cNvSpPr/>
          <p:nvPr/>
        </p:nvSpPr>
        <p:spPr>
          <a:xfrm>
            <a:off x="5634291" y="5719765"/>
            <a:ext cx="815227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est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6" name="Ovál 65">
            <a:extLst>
              <a:ext uri="{FF2B5EF4-FFF2-40B4-BE49-F238E27FC236}">
                <a16:creationId xmlns:a16="http://schemas.microsoft.com/office/drawing/2014/main" id="{94D0BECC-9A68-487A-9B2E-A162EB8C9A33}"/>
              </a:ext>
            </a:extLst>
          </p:cNvPr>
          <p:cNvSpPr/>
          <p:nvPr/>
        </p:nvSpPr>
        <p:spPr>
          <a:xfrm>
            <a:off x="127930" y="4922313"/>
            <a:ext cx="829856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vais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8" name="Ovál 67">
            <a:extLst>
              <a:ext uri="{FF2B5EF4-FFF2-40B4-BE49-F238E27FC236}">
                <a16:creationId xmlns:a16="http://schemas.microsoft.com/office/drawing/2014/main" id="{7657FE90-93B9-47BD-ADEB-978C5668302B}"/>
              </a:ext>
            </a:extLst>
          </p:cNvPr>
          <p:cNvSpPr/>
          <p:nvPr/>
        </p:nvSpPr>
        <p:spPr>
          <a:xfrm>
            <a:off x="1856615" y="5570833"/>
            <a:ext cx="727052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vas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0" name="Ovál 69">
            <a:extLst>
              <a:ext uri="{FF2B5EF4-FFF2-40B4-BE49-F238E27FC236}">
                <a16:creationId xmlns:a16="http://schemas.microsoft.com/office/drawing/2014/main" id="{43FF0027-DDDC-4901-BBAE-A3CB5FA4F009}"/>
              </a:ext>
            </a:extLst>
          </p:cNvPr>
          <p:cNvSpPr/>
          <p:nvPr/>
        </p:nvSpPr>
        <p:spPr>
          <a:xfrm>
            <a:off x="5032863" y="5138740"/>
            <a:ext cx="619125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va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2" name="Ovál 71">
            <a:extLst>
              <a:ext uri="{FF2B5EF4-FFF2-40B4-BE49-F238E27FC236}">
                <a16:creationId xmlns:a16="http://schemas.microsoft.com/office/drawing/2014/main" id="{E4FF8912-838D-4490-BBF0-C2D62AE73CFA}"/>
              </a:ext>
            </a:extLst>
          </p:cNvPr>
          <p:cNvSpPr/>
          <p:nvPr/>
        </p:nvSpPr>
        <p:spPr>
          <a:xfrm>
            <a:off x="3377689" y="5916127"/>
            <a:ext cx="1085463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allons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4" name="Ovál 73">
            <a:extLst>
              <a:ext uri="{FF2B5EF4-FFF2-40B4-BE49-F238E27FC236}">
                <a16:creationId xmlns:a16="http://schemas.microsoft.com/office/drawing/2014/main" id="{D799F035-8666-4898-87BD-4FB953A53485}"/>
              </a:ext>
            </a:extLst>
          </p:cNvPr>
          <p:cNvSpPr/>
          <p:nvPr/>
        </p:nvSpPr>
        <p:spPr>
          <a:xfrm>
            <a:off x="7544754" y="4905930"/>
            <a:ext cx="857104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allez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6" name="Ovál 75">
            <a:extLst>
              <a:ext uri="{FF2B5EF4-FFF2-40B4-BE49-F238E27FC236}">
                <a16:creationId xmlns:a16="http://schemas.microsoft.com/office/drawing/2014/main" id="{B6FFC588-C8EC-4DCC-8187-EEB47633D918}"/>
              </a:ext>
            </a:extLst>
          </p:cNvPr>
          <p:cNvSpPr/>
          <p:nvPr/>
        </p:nvSpPr>
        <p:spPr>
          <a:xfrm>
            <a:off x="5541134" y="4594796"/>
            <a:ext cx="919142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vont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8" name="Ovál 77">
            <a:extLst>
              <a:ext uri="{FF2B5EF4-FFF2-40B4-BE49-F238E27FC236}">
                <a16:creationId xmlns:a16="http://schemas.microsoft.com/office/drawing/2014/main" id="{F4144169-98DE-42CA-A5E2-1692288AAB49}"/>
              </a:ext>
            </a:extLst>
          </p:cNvPr>
          <p:cNvSpPr/>
          <p:nvPr/>
        </p:nvSpPr>
        <p:spPr>
          <a:xfrm>
            <a:off x="8129730" y="6004221"/>
            <a:ext cx="712140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fais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0" name="Ovál 79">
            <a:extLst>
              <a:ext uri="{FF2B5EF4-FFF2-40B4-BE49-F238E27FC236}">
                <a16:creationId xmlns:a16="http://schemas.microsoft.com/office/drawing/2014/main" id="{AF924790-979E-478E-8BAC-3E416B2491FE}"/>
              </a:ext>
            </a:extLst>
          </p:cNvPr>
          <p:cNvSpPr/>
          <p:nvPr/>
        </p:nvSpPr>
        <p:spPr>
          <a:xfrm>
            <a:off x="2590335" y="5263094"/>
            <a:ext cx="754793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fais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2" name="Ovál 81">
            <a:extLst>
              <a:ext uri="{FF2B5EF4-FFF2-40B4-BE49-F238E27FC236}">
                <a16:creationId xmlns:a16="http://schemas.microsoft.com/office/drawing/2014/main" id="{6675F551-9A8F-4740-AD37-2E706D79946B}"/>
              </a:ext>
            </a:extLst>
          </p:cNvPr>
          <p:cNvSpPr/>
          <p:nvPr/>
        </p:nvSpPr>
        <p:spPr>
          <a:xfrm>
            <a:off x="10082424" y="5272905"/>
            <a:ext cx="754793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fait</a:t>
            </a:r>
          </a:p>
        </p:txBody>
      </p:sp>
      <p:sp>
        <p:nvSpPr>
          <p:cNvPr id="84" name="Ovál 83">
            <a:extLst>
              <a:ext uri="{FF2B5EF4-FFF2-40B4-BE49-F238E27FC236}">
                <a16:creationId xmlns:a16="http://schemas.microsoft.com/office/drawing/2014/main" id="{2965045B-2F7D-483E-A66A-D041BC495C69}"/>
              </a:ext>
            </a:extLst>
          </p:cNvPr>
          <p:cNvSpPr/>
          <p:nvPr/>
        </p:nvSpPr>
        <p:spPr>
          <a:xfrm>
            <a:off x="3786389" y="4358645"/>
            <a:ext cx="1222189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faisons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6" name="Ovál 85">
            <a:extLst>
              <a:ext uri="{FF2B5EF4-FFF2-40B4-BE49-F238E27FC236}">
                <a16:creationId xmlns:a16="http://schemas.microsoft.com/office/drawing/2014/main" id="{27592953-5AB7-4F8A-9F1E-30D774FF0C20}"/>
              </a:ext>
            </a:extLst>
          </p:cNvPr>
          <p:cNvSpPr/>
          <p:nvPr/>
        </p:nvSpPr>
        <p:spPr>
          <a:xfrm>
            <a:off x="10998274" y="6140515"/>
            <a:ext cx="1049143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</a:rPr>
              <a:t>faites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8" name="Ovál 87">
            <a:extLst>
              <a:ext uri="{FF2B5EF4-FFF2-40B4-BE49-F238E27FC236}">
                <a16:creationId xmlns:a16="http://schemas.microsoft.com/office/drawing/2014/main" id="{418B7681-F6B3-43A3-8CC1-8087D14238BF}"/>
              </a:ext>
            </a:extLst>
          </p:cNvPr>
          <p:cNvSpPr/>
          <p:nvPr/>
        </p:nvSpPr>
        <p:spPr>
          <a:xfrm>
            <a:off x="9002287" y="5935178"/>
            <a:ext cx="860472" cy="581025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font</a:t>
            </a:r>
          </a:p>
        </p:txBody>
      </p:sp>
    </p:spTree>
    <p:extLst>
      <p:ext uri="{BB962C8B-B14F-4D97-AF65-F5344CB8AC3E}">
        <p14:creationId xmlns:p14="http://schemas.microsoft.com/office/powerpoint/2010/main" val="21394457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</Words>
  <Application>Microsoft Office PowerPoint</Application>
  <PresentationFormat>Širokoúhlá obrazovka</PresentationFormat>
  <Paragraphs>28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Quicksand</vt:lpstr>
      <vt:lpstr>Motiv Office</vt:lpstr>
      <vt:lpstr>AVOIR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AVOIR</dc:title>
  <dc:creator>Kamila Šubrtová</dc:creator>
  <cp:lastModifiedBy>Kamila Šubrtová</cp:lastModifiedBy>
  <cp:revision>3</cp:revision>
  <dcterms:created xsi:type="dcterms:W3CDTF">2020-11-10T16:04:00Z</dcterms:created>
  <dcterms:modified xsi:type="dcterms:W3CDTF">2020-11-10T16:22:04Z</dcterms:modified>
</cp:coreProperties>
</file>