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82D86-F292-4B6C-BDE5-69CBCDFD17F5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58F74-C536-461C-8C77-08EDF207D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431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F81C-1FCB-4DBA-8044-F1A0FCFD45A6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46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2B3-2D87-4CDF-B84B-C46E5F5D31F7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7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9E57-47B1-47B0-B526-3153E4B1E729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2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773D-8987-489A-A650-3D6F7D5C7C38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2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50C1-1D78-4D80-810D-E9E86F6E88AB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2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CBD8-1588-4B6B-B74D-87480DDE94C0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4440-721C-4D75-BD4F-4CFB3D51CDCA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37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1A64-483B-4532-94FB-D8F90CB6DEE0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33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FB39-20FB-4E2E-B861-45B709B9C3C5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4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AC19-8BD6-476C-9770-8884373BCF00}" type="datetime1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4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8C53-8AD1-4F09-9486-FB3406B99CFA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9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BA543EDD-D0D2-447F-B24F-3717AF4B109D}" type="datetime1">
              <a:rPr lang="en-US" smtClean="0"/>
              <a:pPr/>
              <a:t>11/10/2020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73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03" r:id="rId6"/>
    <p:sldLayoutId id="2147483699" r:id="rId7"/>
    <p:sldLayoutId id="2147483700" r:id="rId8"/>
    <p:sldLayoutId id="2147483701" r:id="rId9"/>
    <p:sldLayoutId id="2147483702" r:id="rId10"/>
    <p:sldLayoutId id="214748370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A775C284-13A4-4919-8F1F-FF83CC5D1AB5}"/>
              </a:ext>
            </a:extLst>
          </p:cNvPr>
          <p:cNvSpPr txBox="1"/>
          <p:nvPr/>
        </p:nvSpPr>
        <p:spPr>
          <a:xfrm>
            <a:off x="995410" y="754618"/>
            <a:ext cx="2538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O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ù</a:t>
            </a:r>
            <a:r>
              <a:rPr lang="cs-CZ" dirty="0"/>
              <a:t> ...................... Jean?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0646968-FA7B-4A1F-ADBF-96AFB5701DB4}"/>
              </a:ext>
            </a:extLst>
          </p:cNvPr>
          <p:cNvSpPr txBox="1"/>
          <p:nvPr/>
        </p:nvSpPr>
        <p:spPr>
          <a:xfrm>
            <a:off x="995410" y="1605126"/>
            <a:ext cx="36006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Tu ......................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à</a:t>
            </a:r>
            <a:r>
              <a:rPr lang="cs-CZ" dirty="0"/>
              <a:t> la </a:t>
            </a:r>
            <a:r>
              <a:rPr lang="cs-CZ" dirty="0" err="1"/>
              <a:t>maison</a:t>
            </a:r>
            <a:r>
              <a:rPr lang="cs-CZ" dirty="0"/>
              <a:t>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293DF18-6B45-443A-928E-BB0B201740F7}"/>
              </a:ext>
            </a:extLst>
          </p:cNvPr>
          <p:cNvSpPr txBox="1"/>
          <p:nvPr/>
        </p:nvSpPr>
        <p:spPr>
          <a:xfrm>
            <a:off x="1017076" y="2532270"/>
            <a:ext cx="38620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err="1"/>
              <a:t>Nous</a:t>
            </a:r>
            <a:r>
              <a:rPr lang="cs-CZ" dirty="0"/>
              <a:t> ......................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chien</a:t>
            </a:r>
            <a:r>
              <a:rPr lang="cs-CZ" dirty="0"/>
              <a:t>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35B0C8A-D326-4E41-BEA3-7A6FE3B87FFD}"/>
              </a:ext>
            </a:extLst>
          </p:cNvPr>
          <p:cNvSpPr txBox="1"/>
          <p:nvPr/>
        </p:nvSpPr>
        <p:spPr>
          <a:xfrm>
            <a:off x="995410" y="334795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Ils ......................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à</a:t>
            </a:r>
            <a:r>
              <a:rPr lang="cs-CZ" dirty="0"/>
              <a:t> Paris.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AB777139-C6EE-4FF6-821D-EBFB2972F1F9}"/>
              </a:ext>
            </a:extLst>
          </p:cNvPr>
          <p:cNvSpPr txBox="1"/>
          <p:nvPr/>
        </p:nvSpPr>
        <p:spPr>
          <a:xfrm>
            <a:off x="995410" y="420541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Vous</a:t>
            </a:r>
            <a:r>
              <a:rPr lang="cs-CZ" dirty="0">
                <a:latin typeface="+mj-lt"/>
              </a:rPr>
              <a:t> </a:t>
            </a:r>
            <a:r>
              <a:rPr lang="cs-CZ" dirty="0"/>
              <a:t>......................</a:t>
            </a:r>
            <a:r>
              <a:rPr lang="cs-CZ" dirty="0">
                <a:latin typeface="+mj-lt"/>
              </a:rPr>
              <a:t> </a:t>
            </a:r>
            <a:r>
              <a:rPr lang="cs-CZ" dirty="0"/>
              <a:t>au </a:t>
            </a:r>
            <a:r>
              <a:rPr lang="cs-CZ" dirty="0" err="1"/>
              <a:t>parc</a:t>
            </a:r>
            <a:r>
              <a:rPr lang="cs-CZ" dirty="0"/>
              <a:t>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84045C81-4256-4B66-BD86-3E16A2E5F932}"/>
              </a:ext>
            </a:extLst>
          </p:cNvPr>
          <p:cNvSpPr txBox="1"/>
          <p:nvPr/>
        </p:nvSpPr>
        <p:spPr>
          <a:xfrm>
            <a:off x="995410" y="502970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err="1"/>
              <a:t>Elles</a:t>
            </a:r>
            <a:r>
              <a:rPr lang="cs-CZ" dirty="0"/>
              <a:t> ne ...................... pas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à</a:t>
            </a:r>
            <a:r>
              <a:rPr lang="cs-CZ" dirty="0"/>
              <a:t> </a:t>
            </a:r>
            <a:r>
              <a:rPr lang="cs-CZ" dirty="0" err="1"/>
              <a:t>l´école</a:t>
            </a:r>
            <a:r>
              <a:rPr lang="cs-CZ" dirty="0"/>
              <a:t>.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CB15176F-D7FA-450C-BB60-8631ADA3EB30}"/>
              </a:ext>
            </a:extLst>
          </p:cNvPr>
          <p:cNvSpPr txBox="1"/>
          <p:nvPr/>
        </p:nvSpPr>
        <p:spPr>
          <a:xfrm>
            <a:off x="995410" y="585398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Tu ...................... </a:t>
            </a:r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voiture</a:t>
            </a:r>
            <a:r>
              <a:rPr lang="cs-CZ" dirty="0"/>
              <a:t> rouge.</a:t>
            </a:r>
          </a:p>
        </p:txBody>
      </p:sp>
      <p:sp>
        <p:nvSpPr>
          <p:cNvPr id="23" name="Řečová bublina: oválný bublinový popisek 22">
            <a:extLst>
              <a:ext uri="{FF2B5EF4-FFF2-40B4-BE49-F238E27FC236}">
                <a16:creationId xmlns:a16="http://schemas.microsoft.com/office/drawing/2014/main" id="{78E6D684-975F-44D7-A280-214884FF6B12}"/>
              </a:ext>
            </a:extLst>
          </p:cNvPr>
          <p:cNvSpPr/>
          <p:nvPr/>
        </p:nvSpPr>
        <p:spPr>
          <a:xfrm>
            <a:off x="7639050" y="4740283"/>
            <a:ext cx="914400" cy="6126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est</a:t>
            </a:r>
            <a:endParaRPr lang="cs-CZ" dirty="0"/>
          </a:p>
        </p:txBody>
      </p:sp>
      <p:sp>
        <p:nvSpPr>
          <p:cNvPr id="25" name="Řečová bublina: oválný bublinový popisek 24">
            <a:extLst>
              <a:ext uri="{FF2B5EF4-FFF2-40B4-BE49-F238E27FC236}">
                <a16:creationId xmlns:a16="http://schemas.microsoft.com/office/drawing/2014/main" id="{7424C491-3C48-4D71-A1CE-B9A240ACB2AC}"/>
              </a:ext>
            </a:extLst>
          </p:cNvPr>
          <p:cNvSpPr/>
          <p:nvPr/>
        </p:nvSpPr>
        <p:spPr>
          <a:xfrm>
            <a:off x="8677275" y="1769506"/>
            <a:ext cx="1200150" cy="6126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avons</a:t>
            </a:r>
            <a:endParaRPr lang="cs-CZ" dirty="0"/>
          </a:p>
        </p:txBody>
      </p:sp>
      <p:sp>
        <p:nvSpPr>
          <p:cNvPr id="27" name="Řečová bublina: oválný bublinový popisek 26">
            <a:extLst>
              <a:ext uri="{FF2B5EF4-FFF2-40B4-BE49-F238E27FC236}">
                <a16:creationId xmlns:a16="http://schemas.microsoft.com/office/drawing/2014/main" id="{17EDCF77-CA21-4703-833E-6C265562020A}"/>
              </a:ext>
            </a:extLst>
          </p:cNvPr>
          <p:cNvSpPr/>
          <p:nvPr/>
        </p:nvSpPr>
        <p:spPr>
          <a:xfrm>
            <a:off x="8353425" y="3314512"/>
            <a:ext cx="914400" cy="6126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 err="1">
                <a:effectLst/>
                <a:latin typeface="+mj-lt"/>
                <a:ea typeface="Verdana" panose="020B0604030504040204" pitchFamily="34" charset="0"/>
              </a:rPr>
              <a:t>ê</a:t>
            </a:r>
            <a:r>
              <a:rPr lang="cs-CZ" dirty="0" err="1">
                <a:latin typeface="+mj-lt"/>
              </a:rPr>
              <a:t>tes</a:t>
            </a:r>
            <a:endParaRPr lang="cs-CZ" dirty="0"/>
          </a:p>
        </p:txBody>
      </p:sp>
      <p:sp>
        <p:nvSpPr>
          <p:cNvPr id="29" name="Řečová bublina: oválný bublinový popisek 28">
            <a:extLst>
              <a:ext uri="{FF2B5EF4-FFF2-40B4-BE49-F238E27FC236}">
                <a16:creationId xmlns:a16="http://schemas.microsoft.com/office/drawing/2014/main" id="{F2759891-1A46-4F8E-BAB2-A3556436CD2D}"/>
              </a:ext>
            </a:extLst>
          </p:cNvPr>
          <p:cNvSpPr/>
          <p:nvPr/>
        </p:nvSpPr>
        <p:spPr>
          <a:xfrm>
            <a:off x="7039070" y="2328750"/>
            <a:ext cx="914400" cy="6126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sont</a:t>
            </a:r>
            <a:endParaRPr lang="cs-CZ" dirty="0"/>
          </a:p>
        </p:txBody>
      </p:sp>
      <p:sp>
        <p:nvSpPr>
          <p:cNvPr id="31" name="Řečová bublina: oválný bublinový popisek 30">
            <a:extLst>
              <a:ext uri="{FF2B5EF4-FFF2-40B4-BE49-F238E27FC236}">
                <a16:creationId xmlns:a16="http://schemas.microsoft.com/office/drawing/2014/main" id="{3B093D89-7577-4FA6-8EDB-5819767F7D96}"/>
              </a:ext>
            </a:extLst>
          </p:cNvPr>
          <p:cNvSpPr/>
          <p:nvPr/>
        </p:nvSpPr>
        <p:spPr>
          <a:xfrm>
            <a:off x="8362950" y="652755"/>
            <a:ext cx="914400" cy="6126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es</a:t>
            </a:r>
          </a:p>
        </p:txBody>
      </p:sp>
      <p:sp>
        <p:nvSpPr>
          <p:cNvPr id="33" name="Řečová bublina: oválný bublinový popisek 32">
            <a:extLst>
              <a:ext uri="{FF2B5EF4-FFF2-40B4-BE49-F238E27FC236}">
                <a16:creationId xmlns:a16="http://schemas.microsoft.com/office/drawing/2014/main" id="{03D0F4D3-5154-4E11-BA33-8ACCC6B66B22}"/>
              </a:ext>
            </a:extLst>
          </p:cNvPr>
          <p:cNvSpPr/>
          <p:nvPr/>
        </p:nvSpPr>
        <p:spPr>
          <a:xfrm>
            <a:off x="10334625" y="3126553"/>
            <a:ext cx="914400" cy="6126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sont</a:t>
            </a:r>
            <a:endParaRPr lang="cs-CZ" dirty="0"/>
          </a:p>
        </p:txBody>
      </p:sp>
      <p:sp>
        <p:nvSpPr>
          <p:cNvPr id="35" name="Řečová bublina: oválný bublinový popisek 34">
            <a:extLst>
              <a:ext uri="{FF2B5EF4-FFF2-40B4-BE49-F238E27FC236}">
                <a16:creationId xmlns:a16="http://schemas.microsoft.com/office/drawing/2014/main" id="{0037AF16-7712-4A44-9311-C9C8DB942927}"/>
              </a:ext>
            </a:extLst>
          </p:cNvPr>
          <p:cNvSpPr/>
          <p:nvPr/>
        </p:nvSpPr>
        <p:spPr>
          <a:xfrm>
            <a:off x="9420225" y="4786384"/>
            <a:ext cx="914400" cy="6126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as</a:t>
            </a:r>
          </a:p>
        </p:txBody>
      </p:sp>
      <p:grpSp>
        <p:nvGrpSpPr>
          <p:cNvPr id="58" name="Grafický objekt 38" descr="Odznak 1">
            <a:extLst>
              <a:ext uri="{FF2B5EF4-FFF2-40B4-BE49-F238E27FC236}">
                <a16:creationId xmlns:a16="http://schemas.microsoft.com/office/drawing/2014/main" id="{F5DE6469-4E63-4810-BD0D-52F335E2E30D}"/>
              </a:ext>
            </a:extLst>
          </p:cNvPr>
          <p:cNvGrpSpPr/>
          <p:nvPr/>
        </p:nvGrpSpPr>
        <p:grpSpPr>
          <a:xfrm>
            <a:off x="625218" y="742078"/>
            <a:ext cx="391858" cy="391858"/>
            <a:chOff x="4710716" y="2279618"/>
            <a:chExt cx="723503" cy="723503"/>
          </a:xfrm>
          <a:solidFill>
            <a:srgbClr val="000000"/>
          </a:solidFill>
        </p:grpSpPr>
        <p:sp>
          <p:nvSpPr>
            <p:cNvPr id="59" name="Volný tvar: obrazec 58">
              <a:extLst>
                <a:ext uri="{FF2B5EF4-FFF2-40B4-BE49-F238E27FC236}">
                  <a16:creationId xmlns:a16="http://schemas.microsoft.com/office/drawing/2014/main" id="{81053CA3-A4F5-4B24-8D8F-AC9636488554}"/>
                </a:ext>
              </a:extLst>
            </p:cNvPr>
            <p:cNvSpPr/>
            <p:nvPr/>
          </p:nvSpPr>
          <p:spPr>
            <a:xfrm>
              <a:off x="4710716" y="2279618"/>
              <a:ext cx="723503" cy="723503"/>
            </a:xfrm>
            <a:custGeom>
              <a:avLst/>
              <a:gdLst>
                <a:gd name="connsiteX0" fmla="*/ 361753 w 723503"/>
                <a:gd name="connsiteY0" fmla="*/ 19050 h 723503"/>
                <a:gd name="connsiteX1" fmla="*/ 704455 w 723503"/>
                <a:gd name="connsiteY1" fmla="*/ 361752 h 723503"/>
                <a:gd name="connsiteX2" fmla="*/ 361753 w 723503"/>
                <a:gd name="connsiteY2" fmla="*/ 704454 h 723503"/>
                <a:gd name="connsiteX3" fmla="*/ 19051 w 723503"/>
                <a:gd name="connsiteY3" fmla="*/ 361752 h 723503"/>
                <a:gd name="connsiteX4" fmla="*/ 361753 w 723503"/>
                <a:gd name="connsiteY4" fmla="*/ 19052 h 723503"/>
                <a:gd name="connsiteX5" fmla="*/ 361753 w 723503"/>
                <a:gd name="connsiteY5" fmla="*/ 0 h 723503"/>
                <a:gd name="connsiteX6" fmla="*/ 0 w 723503"/>
                <a:gd name="connsiteY6" fmla="*/ 361751 h 723503"/>
                <a:gd name="connsiteX7" fmla="*/ 361751 w 723503"/>
                <a:gd name="connsiteY7" fmla="*/ 723504 h 723503"/>
                <a:gd name="connsiteX8" fmla="*/ 723504 w 723503"/>
                <a:gd name="connsiteY8" fmla="*/ 361753 h 723503"/>
                <a:gd name="connsiteX9" fmla="*/ 362076 w 723503"/>
                <a:gd name="connsiteY9" fmla="*/ 3 h 723503"/>
                <a:gd name="connsiteX10" fmla="*/ 361753 w 723503"/>
                <a:gd name="connsiteY10" fmla="*/ 3 h 723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3503" h="723503">
                  <a:moveTo>
                    <a:pt x="361753" y="19050"/>
                  </a:moveTo>
                  <a:cubicBezTo>
                    <a:pt x="551022" y="19050"/>
                    <a:pt x="704455" y="172483"/>
                    <a:pt x="704455" y="361752"/>
                  </a:cubicBezTo>
                  <a:cubicBezTo>
                    <a:pt x="704455" y="551021"/>
                    <a:pt x="551022" y="704454"/>
                    <a:pt x="361753" y="704454"/>
                  </a:cubicBezTo>
                  <a:cubicBezTo>
                    <a:pt x="172483" y="704454"/>
                    <a:pt x="19051" y="551021"/>
                    <a:pt x="19051" y="361752"/>
                  </a:cubicBezTo>
                  <a:cubicBezTo>
                    <a:pt x="19266" y="172572"/>
                    <a:pt x="172573" y="19266"/>
                    <a:pt x="361753" y="19052"/>
                  </a:cubicBezTo>
                  <a:moveTo>
                    <a:pt x="361753" y="0"/>
                  </a:moveTo>
                  <a:cubicBezTo>
                    <a:pt x="161963" y="-1"/>
                    <a:pt x="1" y="161961"/>
                    <a:pt x="0" y="361751"/>
                  </a:cubicBezTo>
                  <a:cubicBezTo>
                    <a:pt x="-1" y="561541"/>
                    <a:pt x="161961" y="723503"/>
                    <a:pt x="361751" y="723504"/>
                  </a:cubicBezTo>
                  <a:cubicBezTo>
                    <a:pt x="561541" y="723505"/>
                    <a:pt x="723503" y="561543"/>
                    <a:pt x="723504" y="361753"/>
                  </a:cubicBezTo>
                  <a:cubicBezTo>
                    <a:pt x="723592" y="162053"/>
                    <a:pt x="561776" y="91"/>
                    <a:pt x="362076" y="3"/>
                  </a:cubicBezTo>
                  <a:cubicBezTo>
                    <a:pt x="361968" y="3"/>
                    <a:pt x="361860" y="3"/>
                    <a:pt x="361753" y="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60" name="Volný tvar: obrazec 59">
              <a:extLst>
                <a:ext uri="{FF2B5EF4-FFF2-40B4-BE49-F238E27FC236}">
                  <a16:creationId xmlns:a16="http://schemas.microsoft.com/office/drawing/2014/main" id="{208D1C70-71BF-491B-BA8A-FEBF9CC1AE57}"/>
                </a:ext>
              </a:extLst>
            </p:cNvPr>
            <p:cNvSpPr/>
            <p:nvPr/>
          </p:nvSpPr>
          <p:spPr>
            <a:xfrm>
              <a:off x="4999283" y="2469802"/>
              <a:ext cx="98474" cy="320832"/>
            </a:xfrm>
            <a:custGeom>
              <a:avLst/>
              <a:gdLst>
                <a:gd name="connsiteX0" fmla="*/ 76572 w 98474"/>
                <a:gd name="connsiteY0" fmla="*/ 320833 h 320832"/>
                <a:gd name="connsiteX1" fmla="*/ 76572 w 98474"/>
                <a:gd name="connsiteY1" fmla="*/ 30919 h 320832"/>
                <a:gd name="connsiteX2" fmla="*/ 76415 w 98474"/>
                <a:gd name="connsiteY2" fmla="*/ 30846 h 320832"/>
                <a:gd name="connsiteX3" fmla="*/ 71072 w 98474"/>
                <a:gd name="connsiteY3" fmla="*/ 35473 h 320832"/>
                <a:gd name="connsiteX4" fmla="*/ 53909 w 98474"/>
                <a:gd name="connsiteY4" fmla="*/ 48118 h 320832"/>
                <a:gd name="connsiteX5" fmla="*/ 34263 w 98474"/>
                <a:gd name="connsiteY5" fmla="*/ 59708 h 320832"/>
                <a:gd name="connsiteX6" fmla="*/ 14213 w 98474"/>
                <a:gd name="connsiteY6" fmla="*/ 69400 h 320832"/>
                <a:gd name="connsiteX7" fmla="*/ 0 w 98474"/>
                <a:gd name="connsiteY7" fmla="*/ 75028 h 320832"/>
                <a:gd name="connsiteX8" fmla="*/ 0 w 98474"/>
                <a:gd name="connsiteY8" fmla="*/ 56908 h 320832"/>
                <a:gd name="connsiteX9" fmla="*/ 48759 w 98474"/>
                <a:gd name="connsiteY9" fmla="*/ 33998 h 320832"/>
                <a:gd name="connsiteX10" fmla="*/ 95051 w 98474"/>
                <a:gd name="connsiteY10" fmla="*/ 0 h 320832"/>
                <a:gd name="connsiteX11" fmla="*/ 98474 w 98474"/>
                <a:gd name="connsiteY11" fmla="*/ 177 h 320832"/>
                <a:gd name="connsiteX12" fmla="*/ 98474 w 98474"/>
                <a:gd name="connsiteY12" fmla="*/ 320833 h 320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474" h="320832">
                  <a:moveTo>
                    <a:pt x="76572" y="320833"/>
                  </a:moveTo>
                  <a:lnTo>
                    <a:pt x="76572" y="30919"/>
                  </a:lnTo>
                  <a:cubicBezTo>
                    <a:pt x="76572" y="30807"/>
                    <a:pt x="76502" y="30773"/>
                    <a:pt x="76415" y="30846"/>
                  </a:cubicBezTo>
                  <a:lnTo>
                    <a:pt x="71072" y="35473"/>
                  </a:lnTo>
                  <a:cubicBezTo>
                    <a:pt x="65642" y="40069"/>
                    <a:pt x="59908" y="44294"/>
                    <a:pt x="53909" y="48118"/>
                  </a:cubicBezTo>
                  <a:cubicBezTo>
                    <a:pt x="47504" y="52239"/>
                    <a:pt x="40896" y="56137"/>
                    <a:pt x="34263" y="59708"/>
                  </a:cubicBezTo>
                  <a:cubicBezTo>
                    <a:pt x="27589" y="63298"/>
                    <a:pt x="20841" y="66554"/>
                    <a:pt x="14213" y="69400"/>
                  </a:cubicBezTo>
                  <a:cubicBezTo>
                    <a:pt x="9232" y="71531"/>
                    <a:pt x="4469" y="73419"/>
                    <a:pt x="0" y="75028"/>
                  </a:cubicBezTo>
                  <a:lnTo>
                    <a:pt x="0" y="56908"/>
                  </a:lnTo>
                  <a:cubicBezTo>
                    <a:pt x="17083" y="51178"/>
                    <a:pt x="33445" y="43490"/>
                    <a:pt x="48759" y="33998"/>
                  </a:cubicBezTo>
                  <a:cubicBezTo>
                    <a:pt x="65038" y="23867"/>
                    <a:pt x="80514" y="12502"/>
                    <a:pt x="95051" y="0"/>
                  </a:cubicBezTo>
                  <a:lnTo>
                    <a:pt x="98474" y="177"/>
                  </a:lnTo>
                  <a:lnTo>
                    <a:pt x="98474" y="320833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61" name="Grafický objekt 40" descr="Odznak">
            <a:extLst>
              <a:ext uri="{FF2B5EF4-FFF2-40B4-BE49-F238E27FC236}">
                <a16:creationId xmlns:a16="http://schemas.microsoft.com/office/drawing/2014/main" id="{A52D3035-D6BB-41F2-8C56-1C610ED41E11}"/>
              </a:ext>
            </a:extLst>
          </p:cNvPr>
          <p:cNvGrpSpPr/>
          <p:nvPr/>
        </p:nvGrpSpPr>
        <p:grpSpPr>
          <a:xfrm>
            <a:off x="581897" y="1577804"/>
            <a:ext cx="435179" cy="403709"/>
            <a:chOff x="4860720" y="2429618"/>
            <a:chExt cx="723499" cy="723500"/>
          </a:xfrm>
          <a:solidFill>
            <a:srgbClr val="000000"/>
          </a:solidFill>
        </p:grpSpPr>
        <p:sp>
          <p:nvSpPr>
            <p:cNvPr id="62" name="Volný tvar: obrazec 61">
              <a:extLst>
                <a:ext uri="{FF2B5EF4-FFF2-40B4-BE49-F238E27FC236}">
                  <a16:creationId xmlns:a16="http://schemas.microsoft.com/office/drawing/2014/main" id="{70062484-97E9-4C8A-BAFD-0A92F47ADE4B}"/>
                </a:ext>
              </a:extLst>
            </p:cNvPr>
            <p:cNvSpPr/>
            <p:nvPr/>
          </p:nvSpPr>
          <p:spPr>
            <a:xfrm>
              <a:off x="4860720" y="2429618"/>
              <a:ext cx="723499" cy="723500"/>
            </a:xfrm>
            <a:custGeom>
              <a:avLst/>
              <a:gdLst>
                <a:gd name="connsiteX0" fmla="*/ 361750 w 723499"/>
                <a:gd name="connsiteY0" fmla="*/ 19050 h 723500"/>
                <a:gd name="connsiteX1" fmla="*/ 704450 w 723499"/>
                <a:gd name="connsiteY1" fmla="*/ 361750 h 723500"/>
                <a:gd name="connsiteX2" fmla="*/ 361750 w 723499"/>
                <a:gd name="connsiteY2" fmla="*/ 704450 h 723500"/>
                <a:gd name="connsiteX3" fmla="*/ 19050 w 723499"/>
                <a:gd name="connsiteY3" fmla="*/ 361750 h 723500"/>
                <a:gd name="connsiteX4" fmla="*/ 361750 w 723499"/>
                <a:gd name="connsiteY4" fmla="*/ 19050 h 723500"/>
                <a:gd name="connsiteX5" fmla="*/ 361750 w 723499"/>
                <a:gd name="connsiteY5" fmla="*/ 0 h 723500"/>
                <a:gd name="connsiteX6" fmla="*/ 0 w 723499"/>
                <a:gd name="connsiteY6" fmla="*/ 361750 h 723500"/>
                <a:gd name="connsiteX7" fmla="*/ 361750 w 723499"/>
                <a:gd name="connsiteY7" fmla="*/ 723500 h 723500"/>
                <a:gd name="connsiteX8" fmla="*/ 723500 w 723499"/>
                <a:gd name="connsiteY8" fmla="*/ 361750 h 723500"/>
                <a:gd name="connsiteX9" fmla="*/ 362093 w 723499"/>
                <a:gd name="connsiteY9" fmla="*/ 0 h 723500"/>
                <a:gd name="connsiteX10" fmla="*/ 361750 w 723499"/>
                <a:gd name="connsiteY10" fmla="*/ 0 h 72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3499" h="723500">
                  <a:moveTo>
                    <a:pt x="361750" y="19050"/>
                  </a:moveTo>
                  <a:cubicBezTo>
                    <a:pt x="551018" y="19050"/>
                    <a:pt x="704450" y="172482"/>
                    <a:pt x="704450" y="361750"/>
                  </a:cubicBezTo>
                  <a:cubicBezTo>
                    <a:pt x="704450" y="551019"/>
                    <a:pt x="551018" y="704450"/>
                    <a:pt x="361750" y="704450"/>
                  </a:cubicBezTo>
                  <a:cubicBezTo>
                    <a:pt x="172482" y="704450"/>
                    <a:pt x="19050" y="551019"/>
                    <a:pt x="19050" y="361750"/>
                  </a:cubicBezTo>
                  <a:cubicBezTo>
                    <a:pt x="19265" y="172571"/>
                    <a:pt x="172571" y="19265"/>
                    <a:pt x="361750" y="19050"/>
                  </a:cubicBezTo>
                  <a:moveTo>
                    <a:pt x="361750" y="0"/>
                  </a:moveTo>
                  <a:cubicBezTo>
                    <a:pt x="161961" y="0"/>
                    <a:pt x="0" y="161961"/>
                    <a:pt x="0" y="361750"/>
                  </a:cubicBezTo>
                  <a:cubicBezTo>
                    <a:pt x="0" y="561539"/>
                    <a:pt x="161961" y="723500"/>
                    <a:pt x="361750" y="723500"/>
                  </a:cubicBezTo>
                  <a:cubicBezTo>
                    <a:pt x="561539" y="723500"/>
                    <a:pt x="723500" y="561539"/>
                    <a:pt x="723500" y="361750"/>
                  </a:cubicBezTo>
                  <a:cubicBezTo>
                    <a:pt x="723594" y="162056"/>
                    <a:pt x="561787" y="94"/>
                    <a:pt x="362093" y="0"/>
                  </a:cubicBezTo>
                  <a:cubicBezTo>
                    <a:pt x="361979" y="0"/>
                    <a:pt x="361864" y="0"/>
                    <a:pt x="361750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63" name="Volný tvar: obrazec 62">
              <a:extLst>
                <a:ext uri="{FF2B5EF4-FFF2-40B4-BE49-F238E27FC236}">
                  <a16:creationId xmlns:a16="http://schemas.microsoft.com/office/drawing/2014/main" id="{EFE855E8-87A5-4214-860E-E218C324A7B6}"/>
                </a:ext>
              </a:extLst>
            </p:cNvPr>
            <p:cNvSpPr/>
            <p:nvPr/>
          </p:nvSpPr>
          <p:spPr>
            <a:xfrm>
              <a:off x="5128312" y="2621829"/>
              <a:ext cx="182883" cy="318872"/>
            </a:xfrm>
            <a:custGeom>
              <a:avLst/>
              <a:gdLst>
                <a:gd name="connsiteX0" fmla="*/ 22 w 182883"/>
                <a:gd name="connsiteY0" fmla="*/ 318805 h 318872"/>
                <a:gd name="connsiteX1" fmla="*/ 22 w 182883"/>
                <a:gd name="connsiteY1" fmla="*/ 306737 h 318872"/>
                <a:gd name="connsiteX2" fmla="*/ 4889 w 182883"/>
                <a:gd name="connsiteY2" fmla="*/ 270542 h 318872"/>
                <a:gd name="connsiteX3" fmla="*/ 20082 w 182883"/>
                <a:gd name="connsiteY3" fmla="*/ 242129 h 318872"/>
                <a:gd name="connsiteX4" fmla="*/ 47009 w 182883"/>
                <a:gd name="connsiteY4" fmla="*/ 215307 h 318872"/>
                <a:gd name="connsiteX5" fmla="*/ 87062 w 182883"/>
                <a:gd name="connsiteY5" fmla="*/ 184827 h 318872"/>
                <a:gd name="connsiteX6" fmla="*/ 115427 w 182883"/>
                <a:gd name="connsiteY6" fmla="*/ 162195 h 318872"/>
                <a:gd name="connsiteX7" fmla="*/ 136468 w 182883"/>
                <a:gd name="connsiteY7" fmla="*/ 139335 h 318872"/>
                <a:gd name="connsiteX8" fmla="*/ 149431 w 182883"/>
                <a:gd name="connsiteY8" fmla="*/ 113980 h 318872"/>
                <a:gd name="connsiteX9" fmla="*/ 153841 w 182883"/>
                <a:gd name="connsiteY9" fmla="*/ 84147 h 318872"/>
                <a:gd name="connsiteX10" fmla="*/ 149031 w 182883"/>
                <a:gd name="connsiteY10" fmla="*/ 56030 h 318872"/>
                <a:gd name="connsiteX11" fmla="*/ 114313 w 182883"/>
                <a:gd name="connsiteY11" fmla="*/ 22502 h 318872"/>
                <a:gd name="connsiteX12" fmla="*/ 87547 w 182883"/>
                <a:gd name="connsiteY12" fmla="*/ 18311 h 318872"/>
                <a:gd name="connsiteX13" fmla="*/ 44837 w 182883"/>
                <a:gd name="connsiteY13" fmla="*/ 28788 h 318872"/>
                <a:gd name="connsiteX14" fmla="*/ 12528 w 182883"/>
                <a:gd name="connsiteY14" fmla="*/ 51210 h 318872"/>
                <a:gd name="connsiteX15" fmla="*/ 12528 w 182883"/>
                <a:gd name="connsiteY15" fmla="*/ 28340 h 318872"/>
                <a:gd name="connsiteX16" fmla="*/ 47485 w 182883"/>
                <a:gd name="connsiteY16" fmla="*/ 7814 h 318872"/>
                <a:gd name="connsiteX17" fmla="*/ 91567 w 182883"/>
                <a:gd name="connsiteY17" fmla="*/ 13 h 318872"/>
                <a:gd name="connsiteX18" fmla="*/ 98873 w 182883"/>
                <a:gd name="connsiteY18" fmla="*/ 442 h 318872"/>
                <a:gd name="connsiteX19" fmla="*/ 106045 w 182883"/>
                <a:gd name="connsiteY19" fmla="*/ 1756 h 318872"/>
                <a:gd name="connsiteX20" fmla="*/ 135087 w 182883"/>
                <a:gd name="connsiteY20" fmla="*/ 9833 h 318872"/>
                <a:gd name="connsiteX21" fmla="*/ 157194 w 182883"/>
                <a:gd name="connsiteY21" fmla="*/ 26169 h 318872"/>
                <a:gd name="connsiteX22" fmla="*/ 171367 w 182883"/>
                <a:gd name="connsiteY22" fmla="*/ 49981 h 318872"/>
                <a:gd name="connsiteX23" fmla="*/ 176416 w 182883"/>
                <a:gd name="connsiteY23" fmla="*/ 80871 h 318872"/>
                <a:gd name="connsiteX24" fmla="*/ 171224 w 182883"/>
                <a:gd name="connsiteY24" fmla="*/ 116666 h 318872"/>
                <a:gd name="connsiteX25" fmla="*/ 156394 w 182883"/>
                <a:gd name="connsiteY25" fmla="*/ 145784 h 318872"/>
                <a:gd name="connsiteX26" fmla="*/ 133020 w 182883"/>
                <a:gd name="connsiteY26" fmla="*/ 171120 h 318872"/>
                <a:gd name="connsiteX27" fmla="*/ 102121 w 182883"/>
                <a:gd name="connsiteY27" fmla="*/ 195371 h 318872"/>
                <a:gd name="connsiteX28" fmla="*/ 69107 w 182883"/>
                <a:gd name="connsiteY28" fmla="*/ 219879 h 318872"/>
                <a:gd name="connsiteX29" fmla="*/ 45942 w 182883"/>
                <a:gd name="connsiteY29" fmla="*/ 240434 h 318872"/>
                <a:gd name="connsiteX30" fmla="*/ 31655 w 182883"/>
                <a:gd name="connsiteY30" fmla="*/ 260436 h 318872"/>
                <a:gd name="connsiteX31" fmla="*/ 24673 w 182883"/>
                <a:gd name="connsiteY31" fmla="*/ 282401 h 318872"/>
                <a:gd name="connsiteX32" fmla="*/ 23854 w 182883"/>
                <a:gd name="connsiteY32" fmla="*/ 289221 h 318872"/>
                <a:gd name="connsiteX33" fmla="*/ 23501 w 182883"/>
                <a:gd name="connsiteY33" fmla="*/ 296498 h 318872"/>
                <a:gd name="connsiteX34" fmla="*/ 23501 w 182883"/>
                <a:gd name="connsiteY34" fmla="*/ 299822 h 318872"/>
                <a:gd name="connsiteX35" fmla="*/ 182883 w 182883"/>
                <a:gd name="connsiteY35" fmla="*/ 299822 h 318872"/>
                <a:gd name="connsiteX36" fmla="*/ 182883 w 182883"/>
                <a:gd name="connsiteY36" fmla="*/ 318872 h 318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82883" h="318872">
                  <a:moveTo>
                    <a:pt x="22" y="318805"/>
                  </a:moveTo>
                  <a:lnTo>
                    <a:pt x="22" y="306737"/>
                  </a:lnTo>
                  <a:cubicBezTo>
                    <a:pt x="-213" y="294495"/>
                    <a:pt x="1428" y="282287"/>
                    <a:pt x="4889" y="270542"/>
                  </a:cubicBezTo>
                  <a:cubicBezTo>
                    <a:pt x="8222" y="260243"/>
                    <a:pt x="13367" y="250621"/>
                    <a:pt x="20082" y="242129"/>
                  </a:cubicBezTo>
                  <a:cubicBezTo>
                    <a:pt x="28032" y="232215"/>
                    <a:pt x="37064" y="223219"/>
                    <a:pt x="47009" y="215307"/>
                  </a:cubicBezTo>
                  <a:cubicBezTo>
                    <a:pt x="58020" y="206353"/>
                    <a:pt x="71498" y="196104"/>
                    <a:pt x="87062" y="184827"/>
                  </a:cubicBezTo>
                  <a:cubicBezTo>
                    <a:pt x="97634" y="177073"/>
                    <a:pt x="107178" y="169463"/>
                    <a:pt x="115427" y="162195"/>
                  </a:cubicBezTo>
                  <a:cubicBezTo>
                    <a:pt x="123270" y="155383"/>
                    <a:pt x="130328" y="147715"/>
                    <a:pt x="136468" y="139335"/>
                  </a:cubicBezTo>
                  <a:cubicBezTo>
                    <a:pt x="142061" y="131597"/>
                    <a:pt x="146434" y="123046"/>
                    <a:pt x="149431" y="113980"/>
                  </a:cubicBezTo>
                  <a:cubicBezTo>
                    <a:pt x="152466" y="104331"/>
                    <a:pt x="153954" y="94262"/>
                    <a:pt x="153841" y="84147"/>
                  </a:cubicBezTo>
                  <a:cubicBezTo>
                    <a:pt x="153998" y="74558"/>
                    <a:pt x="152367" y="65022"/>
                    <a:pt x="149031" y="56030"/>
                  </a:cubicBezTo>
                  <a:cubicBezTo>
                    <a:pt x="143180" y="40142"/>
                    <a:pt x="130395" y="27795"/>
                    <a:pt x="114313" y="22502"/>
                  </a:cubicBezTo>
                  <a:cubicBezTo>
                    <a:pt x="105685" y="19629"/>
                    <a:pt x="96640" y="18213"/>
                    <a:pt x="87547" y="18311"/>
                  </a:cubicBezTo>
                  <a:cubicBezTo>
                    <a:pt x="72676" y="18327"/>
                    <a:pt x="58027" y="21921"/>
                    <a:pt x="44837" y="28788"/>
                  </a:cubicBezTo>
                  <a:cubicBezTo>
                    <a:pt x="33162" y="34864"/>
                    <a:pt x="22305" y="42398"/>
                    <a:pt x="12528" y="51210"/>
                  </a:cubicBezTo>
                  <a:lnTo>
                    <a:pt x="12528" y="28340"/>
                  </a:lnTo>
                  <a:cubicBezTo>
                    <a:pt x="23120" y="19834"/>
                    <a:pt x="34896" y="12919"/>
                    <a:pt x="47485" y="7814"/>
                  </a:cubicBezTo>
                  <a:cubicBezTo>
                    <a:pt x="61550" y="2437"/>
                    <a:pt x="76511" y="-211"/>
                    <a:pt x="91567" y="13"/>
                  </a:cubicBezTo>
                  <a:cubicBezTo>
                    <a:pt x="94008" y="7"/>
                    <a:pt x="96448" y="150"/>
                    <a:pt x="98873" y="442"/>
                  </a:cubicBezTo>
                  <a:cubicBezTo>
                    <a:pt x="101287" y="741"/>
                    <a:pt x="103682" y="1180"/>
                    <a:pt x="106045" y="1756"/>
                  </a:cubicBezTo>
                  <a:cubicBezTo>
                    <a:pt x="116119" y="2753"/>
                    <a:pt x="125945" y="5486"/>
                    <a:pt x="135087" y="9833"/>
                  </a:cubicBezTo>
                  <a:cubicBezTo>
                    <a:pt x="143419" y="13837"/>
                    <a:pt x="150920" y="19379"/>
                    <a:pt x="157194" y="26169"/>
                  </a:cubicBezTo>
                  <a:cubicBezTo>
                    <a:pt x="163443" y="33093"/>
                    <a:pt x="168259" y="41187"/>
                    <a:pt x="171367" y="49981"/>
                  </a:cubicBezTo>
                  <a:cubicBezTo>
                    <a:pt x="174840" y="59904"/>
                    <a:pt x="176549" y="70358"/>
                    <a:pt x="176416" y="80871"/>
                  </a:cubicBezTo>
                  <a:cubicBezTo>
                    <a:pt x="176586" y="93002"/>
                    <a:pt x="174834" y="105083"/>
                    <a:pt x="171224" y="116666"/>
                  </a:cubicBezTo>
                  <a:cubicBezTo>
                    <a:pt x="167815" y="127079"/>
                    <a:pt x="162811" y="136902"/>
                    <a:pt x="156394" y="145784"/>
                  </a:cubicBezTo>
                  <a:cubicBezTo>
                    <a:pt x="149586" y="155086"/>
                    <a:pt x="141744" y="163585"/>
                    <a:pt x="133020" y="171120"/>
                  </a:cubicBezTo>
                  <a:cubicBezTo>
                    <a:pt x="123847" y="179121"/>
                    <a:pt x="113455" y="187313"/>
                    <a:pt x="102121" y="195371"/>
                  </a:cubicBezTo>
                  <a:cubicBezTo>
                    <a:pt x="89357" y="204562"/>
                    <a:pt x="78251" y="212821"/>
                    <a:pt x="69107" y="219879"/>
                  </a:cubicBezTo>
                  <a:cubicBezTo>
                    <a:pt x="60867" y="226122"/>
                    <a:pt x="53122" y="232995"/>
                    <a:pt x="45942" y="240434"/>
                  </a:cubicBezTo>
                  <a:cubicBezTo>
                    <a:pt x="40205" y="246349"/>
                    <a:pt x="35389" y="253091"/>
                    <a:pt x="31655" y="260436"/>
                  </a:cubicBezTo>
                  <a:cubicBezTo>
                    <a:pt x="28282" y="267384"/>
                    <a:pt x="25930" y="274781"/>
                    <a:pt x="24673" y="282401"/>
                  </a:cubicBezTo>
                  <a:cubicBezTo>
                    <a:pt x="24320" y="284782"/>
                    <a:pt x="24111" y="286887"/>
                    <a:pt x="23854" y="289221"/>
                  </a:cubicBezTo>
                  <a:cubicBezTo>
                    <a:pt x="23611" y="291639"/>
                    <a:pt x="23493" y="294068"/>
                    <a:pt x="23501" y="296498"/>
                  </a:cubicBezTo>
                  <a:lnTo>
                    <a:pt x="23501" y="299822"/>
                  </a:lnTo>
                  <a:lnTo>
                    <a:pt x="182883" y="299822"/>
                  </a:lnTo>
                  <a:lnTo>
                    <a:pt x="182883" y="318872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64" name="Grafický objekt 42" descr="Odznak 3">
            <a:extLst>
              <a:ext uri="{FF2B5EF4-FFF2-40B4-BE49-F238E27FC236}">
                <a16:creationId xmlns:a16="http://schemas.microsoft.com/office/drawing/2014/main" id="{58DA4E5C-C5AE-453D-A453-8BC68783C699}"/>
              </a:ext>
            </a:extLst>
          </p:cNvPr>
          <p:cNvGrpSpPr/>
          <p:nvPr/>
        </p:nvGrpSpPr>
        <p:grpSpPr>
          <a:xfrm>
            <a:off x="603555" y="2469638"/>
            <a:ext cx="391855" cy="391856"/>
            <a:chOff x="5010720" y="2579618"/>
            <a:chExt cx="723499" cy="723500"/>
          </a:xfrm>
          <a:solidFill>
            <a:srgbClr val="000000"/>
          </a:solidFill>
        </p:grpSpPr>
        <p:sp>
          <p:nvSpPr>
            <p:cNvPr id="65" name="Volný tvar: obrazec 64">
              <a:extLst>
                <a:ext uri="{FF2B5EF4-FFF2-40B4-BE49-F238E27FC236}">
                  <a16:creationId xmlns:a16="http://schemas.microsoft.com/office/drawing/2014/main" id="{9CBCD49C-86F9-45FF-9F61-2CB5B29BC1AE}"/>
                </a:ext>
              </a:extLst>
            </p:cNvPr>
            <p:cNvSpPr/>
            <p:nvPr/>
          </p:nvSpPr>
          <p:spPr>
            <a:xfrm>
              <a:off x="5010720" y="2579618"/>
              <a:ext cx="723499" cy="723500"/>
            </a:xfrm>
            <a:custGeom>
              <a:avLst/>
              <a:gdLst>
                <a:gd name="connsiteX0" fmla="*/ 361750 w 723499"/>
                <a:gd name="connsiteY0" fmla="*/ 19050 h 723500"/>
                <a:gd name="connsiteX1" fmla="*/ 704450 w 723499"/>
                <a:gd name="connsiteY1" fmla="*/ 361750 h 723500"/>
                <a:gd name="connsiteX2" fmla="*/ 361750 w 723499"/>
                <a:gd name="connsiteY2" fmla="*/ 704450 h 723500"/>
                <a:gd name="connsiteX3" fmla="*/ 19050 w 723499"/>
                <a:gd name="connsiteY3" fmla="*/ 361750 h 723500"/>
                <a:gd name="connsiteX4" fmla="*/ 361750 w 723499"/>
                <a:gd name="connsiteY4" fmla="*/ 19050 h 723500"/>
                <a:gd name="connsiteX5" fmla="*/ 361750 w 723499"/>
                <a:gd name="connsiteY5" fmla="*/ 0 h 723500"/>
                <a:gd name="connsiteX6" fmla="*/ 0 w 723499"/>
                <a:gd name="connsiteY6" fmla="*/ 361750 h 723500"/>
                <a:gd name="connsiteX7" fmla="*/ 361750 w 723499"/>
                <a:gd name="connsiteY7" fmla="*/ 723500 h 723500"/>
                <a:gd name="connsiteX8" fmla="*/ 723500 w 723499"/>
                <a:gd name="connsiteY8" fmla="*/ 361750 h 723500"/>
                <a:gd name="connsiteX9" fmla="*/ 362093 w 723499"/>
                <a:gd name="connsiteY9" fmla="*/ 0 h 723500"/>
                <a:gd name="connsiteX10" fmla="*/ 361750 w 723499"/>
                <a:gd name="connsiteY10" fmla="*/ 0 h 72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3499" h="723500">
                  <a:moveTo>
                    <a:pt x="361750" y="19050"/>
                  </a:moveTo>
                  <a:cubicBezTo>
                    <a:pt x="551018" y="19050"/>
                    <a:pt x="704450" y="172482"/>
                    <a:pt x="704450" y="361750"/>
                  </a:cubicBezTo>
                  <a:cubicBezTo>
                    <a:pt x="704450" y="551019"/>
                    <a:pt x="551018" y="704450"/>
                    <a:pt x="361750" y="704450"/>
                  </a:cubicBezTo>
                  <a:cubicBezTo>
                    <a:pt x="172482" y="704450"/>
                    <a:pt x="19050" y="551019"/>
                    <a:pt x="19050" y="361750"/>
                  </a:cubicBezTo>
                  <a:cubicBezTo>
                    <a:pt x="19265" y="172571"/>
                    <a:pt x="172571" y="19265"/>
                    <a:pt x="361750" y="19050"/>
                  </a:cubicBezTo>
                  <a:moveTo>
                    <a:pt x="361750" y="0"/>
                  </a:moveTo>
                  <a:cubicBezTo>
                    <a:pt x="161961" y="0"/>
                    <a:pt x="0" y="161961"/>
                    <a:pt x="0" y="361750"/>
                  </a:cubicBezTo>
                  <a:cubicBezTo>
                    <a:pt x="0" y="561539"/>
                    <a:pt x="161961" y="723500"/>
                    <a:pt x="361750" y="723500"/>
                  </a:cubicBezTo>
                  <a:cubicBezTo>
                    <a:pt x="561539" y="723500"/>
                    <a:pt x="723500" y="561539"/>
                    <a:pt x="723500" y="361750"/>
                  </a:cubicBezTo>
                  <a:cubicBezTo>
                    <a:pt x="723594" y="162056"/>
                    <a:pt x="561787" y="94"/>
                    <a:pt x="362093" y="0"/>
                  </a:cubicBezTo>
                  <a:cubicBezTo>
                    <a:pt x="361979" y="0"/>
                    <a:pt x="361864" y="0"/>
                    <a:pt x="361750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66" name="Volný tvar: obrazec 65">
              <a:extLst>
                <a:ext uri="{FF2B5EF4-FFF2-40B4-BE49-F238E27FC236}">
                  <a16:creationId xmlns:a16="http://schemas.microsoft.com/office/drawing/2014/main" id="{2CC4815B-2BD1-46C2-866E-5C40D0383592}"/>
                </a:ext>
              </a:extLst>
            </p:cNvPr>
            <p:cNvSpPr/>
            <p:nvPr/>
          </p:nvSpPr>
          <p:spPr>
            <a:xfrm>
              <a:off x="5283020" y="2781339"/>
              <a:ext cx="172170" cy="324438"/>
            </a:xfrm>
            <a:custGeom>
              <a:avLst/>
              <a:gdLst>
                <a:gd name="connsiteX0" fmla="*/ 67218 w 172170"/>
                <a:gd name="connsiteY0" fmla="*/ 324403 h 324438"/>
                <a:gd name="connsiteX1" fmla="*/ 0 w 172170"/>
                <a:gd name="connsiteY1" fmla="*/ 308601 h 324438"/>
                <a:gd name="connsiteX2" fmla="*/ 0 w 172170"/>
                <a:gd name="connsiteY2" fmla="*/ 285284 h 324438"/>
                <a:gd name="connsiteX3" fmla="*/ 68104 w 172170"/>
                <a:gd name="connsiteY3" fmla="*/ 306286 h 324438"/>
                <a:gd name="connsiteX4" fmla="*/ 98212 w 172170"/>
                <a:gd name="connsiteY4" fmla="*/ 302381 h 324438"/>
                <a:gd name="connsiteX5" fmla="*/ 124244 w 172170"/>
                <a:gd name="connsiteY5" fmla="*/ 289884 h 324438"/>
                <a:gd name="connsiteX6" fmla="*/ 142504 w 172170"/>
                <a:gd name="connsiteY6" fmla="*/ 267977 h 324438"/>
                <a:gd name="connsiteX7" fmla="*/ 149352 w 172170"/>
                <a:gd name="connsiteY7" fmla="*/ 236201 h 324438"/>
                <a:gd name="connsiteX8" fmla="*/ 124416 w 172170"/>
                <a:gd name="connsiteY8" fmla="*/ 183090 h 324438"/>
                <a:gd name="connsiteX9" fmla="*/ 53149 w 172170"/>
                <a:gd name="connsiteY9" fmla="*/ 165497 h 324438"/>
                <a:gd name="connsiteX10" fmla="*/ 31032 w 172170"/>
                <a:gd name="connsiteY10" fmla="*/ 165497 h 324438"/>
                <a:gd name="connsiteX11" fmla="*/ 31032 w 172170"/>
                <a:gd name="connsiteY11" fmla="*/ 147400 h 324438"/>
                <a:gd name="connsiteX12" fmla="*/ 51149 w 172170"/>
                <a:gd name="connsiteY12" fmla="*/ 147400 h 324438"/>
                <a:gd name="connsiteX13" fmla="*/ 115710 w 172170"/>
                <a:gd name="connsiteY13" fmla="*/ 130255 h 324438"/>
                <a:gd name="connsiteX14" fmla="*/ 137979 w 172170"/>
                <a:gd name="connsiteY14" fmla="*/ 79772 h 324438"/>
                <a:gd name="connsiteX15" fmla="*/ 121434 w 172170"/>
                <a:gd name="connsiteY15" fmla="*/ 34167 h 324438"/>
                <a:gd name="connsiteX16" fmla="*/ 72571 w 172170"/>
                <a:gd name="connsiteY16" fmla="*/ 18307 h 324438"/>
                <a:gd name="connsiteX17" fmla="*/ 12506 w 172170"/>
                <a:gd name="connsiteY17" fmla="*/ 37357 h 324438"/>
                <a:gd name="connsiteX18" fmla="*/ 12506 w 172170"/>
                <a:gd name="connsiteY18" fmla="*/ 16755 h 324438"/>
                <a:gd name="connsiteX19" fmla="*/ 78600 w 172170"/>
                <a:gd name="connsiteY19" fmla="*/ 0 h 324438"/>
                <a:gd name="connsiteX20" fmla="*/ 110233 w 172170"/>
                <a:gd name="connsiteY20" fmla="*/ 4544 h 324438"/>
                <a:gd name="connsiteX21" fmla="*/ 136446 w 172170"/>
                <a:gd name="connsiteY21" fmla="*/ 18126 h 324438"/>
                <a:gd name="connsiteX22" fmla="*/ 154305 w 172170"/>
                <a:gd name="connsiteY22" fmla="*/ 40682 h 324438"/>
                <a:gd name="connsiteX23" fmla="*/ 160972 w 172170"/>
                <a:gd name="connsiteY23" fmla="*/ 72343 h 324438"/>
                <a:gd name="connsiteX24" fmla="*/ 100013 w 172170"/>
                <a:gd name="connsiteY24" fmla="*/ 151067 h 324438"/>
                <a:gd name="connsiteX25" fmla="*/ 97584 w 172170"/>
                <a:gd name="connsiteY25" fmla="*/ 151743 h 324438"/>
                <a:gd name="connsiteX26" fmla="*/ 97584 w 172170"/>
                <a:gd name="connsiteY26" fmla="*/ 158134 h 324438"/>
                <a:gd name="connsiteX27" fmla="*/ 100546 w 172170"/>
                <a:gd name="connsiteY27" fmla="*/ 158477 h 324438"/>
                <a:gd name="connsiteX28" fmla="*/ 128835 w 172170"/>
                <a:gd name="connsiteY28" fmla="*/ 165935 h 324438"/>
                <a:gd name="connsiteX29" fmla="*/ 151486 w 172170"/>
                <a:gd name="connsiteY29" fmla="*/ 181090 h 324438"/>
                <a:gd name="connsiteX30" fmla="*/ 166611 w 172170"/>
                <a:gd name="connsiteY30" fmla="*/ 203693 h 324438"/>
                <a:gd name="connsiteX31" fmla="*/ 172155 w 172170"/>
                <a:gd name="connsiteY31" fmla="*/ 233077 h 324438"/>
                <a:gd name="connsiteX32" fmla="*/ 164001 w 172170"/>
                <a:gd name="connsiteY32" fmla="*/ 272044 h 324438"/>
                <a:gd name="connsiteX33" fmla="*/ 141675 w 172170"/>
                <a:gd name="connsiteY33" fmla="*/ 300619 h 324438"/>
                <a:gd name="connsiteX34" fmla="*/ 108299 w 172170"/>
                <a:gd name="connsiteY34" fmla="*/ 318345 h 324438"/>
                <a:gd name="connsiteX35" fmla="*/ 67218 w 172170"/>
                <a:gd name="connsiteY35" fmla="*/ 324403 h 324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72170" h="324438">
                  <a:moveTo>
                    <a:pt x="67218" y="324403"/>
                  </a:moveTo>
                  <a:cubicBezTo>
                    <a:pt x="43833" y="324936"/>
                    <a:pt x="20698" y="319497"/>
                    <a:pt x="0" y="308601"/>
                  </a:cubicBezTo>
                  <a:lnTo>
                    <a:pt x="0" y="285284"/>
                  </a:lnTo>
                  <a:cubicBezTo>
                    <a:pt x="20205" y="298696"/>
                    <a:pt x="43854" y="305989"/>
                    <a:pt x="68104" y="306286"/>
                  </a:cubicBezTo>
                  <a:cubicBezTo>
                    <a:pt x="78268" y="306314"/>
                    <a:pt x="88392" y="305001"/>
                    <a:pt x="98212" y="302381"/>
                  </a:cubicBezTo>
                  <a:cubicBezTo>
                    <a:pt x="107609" y="299918"/>
                    <a:pt x="116446" y="295675"/>
                    <a:pt x="124244" y="289884"/>
                  </a:cubicBezTo>
                  <a:cubicBezTo>
                    <a:pt x="131920" y="284069"/>
                    <a:pt x="138167" y="276576"/>
                    <a:pt x="142504" y="267977"/>
                  </a:cubicBezTo>
                  <a:cubicBezTo>
                    <a:pt x="147282" y="258081"/>
                    <a:pt x="149630" y="247187"/>
                    <a:pt x="149352" y="236201"/>
                  </a:cubicBezTo>
                  <a:cubicBezTo>
                    <a:pt x="150558" y="215420"/>
                    <a:pt x="141176" y="195437"/>
                    <a:pt x="124416" y="183090"/>
                  </a:cubicBezTo>
                  <a:cubicBezTo>
                    <a:pt x="108223" y="171412"/>
                    <a:pt x="84230" y="165497"/>
                    <a:pt x="53149" y="165497"/>
                  </a:cubicBezTo>
                  <a:lnTo>
                    <a:pt x="31032" y="165497"/>
                  </a:lnTo>
                  <a:lnTo>
                    <a:pt x="31032" y="147400"/>
                  </a:lnTo>
                  <a:lnTo>
                    <a:pt x="51149" y="147400"/>
                  </a:lnTo>
                  <a:cubicBezTo>
                    <a:pt x="79458" y="147400"/>
                    <a:pt x="101175" y="141685"/>
                    <a:pt x="115710" y="130255"/>
                  </a:cubicBezTo>
                  <a:cubicBezTo>
                    <a:pt x="130813" y="117983"/>
                    <a:pt x="139098" y="99200"/>
                    <a:pt x="137979" y="79772"/>
                  </a:cubicBezTo>
                  <a:cubicBezTo>
                    <a:pt x="139075" y="62927"/>
                    <a:pt x="133076" y="46391"/>
                    <a:pt x="121434" y="34167"/>
                  </a:cubicBezTo>
                  <a:cubicBezTo>
                    <a:pt x="107825" y="22734"/>
                    <a:pt x="90301" y="17046"/>
                    <a:pt x="72571" y="18307"/>
                  </a:cubicBezTo>
                  <a:cubicBezTo>
                    <a:pt x="51126" y="18705"/>
                    <a:pt x="30260" y="25323"/>
                    <a:pt x="12506" y="37357"/>
                  </a:cubicBezTo>
                  <a:lnTo>
                    <a:pt x="12506" y="16755"/>
                  </a:lnTo>
                  <a:cubicBezTo>
                    <a:pt x="32838" y="5854"/>
                    <a:pt x="55531" y="102"/>
                    <a:pt x="78600" y="0"/>
                  </a:cubicBezTo>
                  <a:cubicBezTo>
                    <a:pt x="89309" y="-28"/>
                    <a:pt x="99965" y="1502"/>
                    <a:pt x="110233" y="4544"/>
                  </a:cubicBezTo>
                  <a:cubicBezTo>
                    <a:pt x="119771" y="7321"/>
                    <a:pt x="128675" y="11935"/>
                    <a:pt x="136446" y="18126"/>
                  </a:cubicBezTo>
                  <a:cubicBezTo>
                    <a:pt x="143961" y="24264"/>
                    <a:pt x="150054" y="31960"/>
                    <a:pt x="154305" y="40682"/>
                  </a:cubicBezTo>
                  <a:cubicBezTo>
                    <a:pt x="158940" y="50580"/>
                    <a:pt x="161222" y="61416"/>
                    <a:pt x="160972" y="72343"/>
                  </a:cubicBezTo>
                  <a:cubicBezTo>
                    <a:pt x="160972" y="113757"/>
                    <a:pt x="141027" y="139513"/>
                    <a:pt x="100013" y="151067"/>
                  </a:cubicBezTo>
                  <a:lnTo>
                    <a:pt x="97584" y="151743"/>
                  </a:lnTo>
                  <a:lnTo>
                    <a:pt x="97584" y="158134"/>
                  </a:lnTo>
                  <a:lnTo>
                    <a:pt x="100546" y="158477"/>
                  </a:lnTo>
                  <a:cubicBezTo>
                    <a:pt x="110292" y="159553"/>
                    <a:pt x="119825" y="162066"/>
                    <a:pt x="128835" y="165935"/>
                  </a:cubicBezTo>
                  <a:cubicBezTo>
                    <a:pt x="137262" y="169534"/>
                    <a:pt x="144944" y="174673"/>
                    <a:pt x="151486" y="181090"/>
                  </a:cubicBezTo>
                  <a:cubicBezTo>
                    <a:pt x="157964" y="187557"/>
                    <a:pt x="163103" y="195238"/>
                    <a:pt x="166611" y="203693"/>
                  </a:cubicBezTo>
                  <a:cubicBezTo>
                    <a:pt x="170412" y="213017"/>
                    <a:pt x="172297" y="223009"/>
                    <a:pt x="172155" y="233077"/>
                  </a:cubicBezTo>
                  <a:cubicBezTo>
                    <a:pt x="172405" y="246514"/>
                    <a:pt x="169618" y="259835"/>
                    <a:pt x="164001" y="272044"/>
                  </a:cubicBezTo>
                  <a:cubicBezTo>
                    <a:pt x="158756" y="283098"/>
                    <a:pt x="151132" y="292856"/>
                    <a:pt x="141675" y="300619"/>
                  </a:cubicBezTo>
                  <a:cubicBezTo>
                    <a:pt x="131777" y="308595"/>
                    <a:pt x="120450" y="314611"/>
                    <a:pt x="108299" y="318345"/>
                  </a:cubicBezTo>
                  <a:cubicBezTo>
                    <a:pt x="94997" y="322457"/>
                    <a:pt x="81142" y="324500"/>
                    <a:pt x="67218" y="32440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67" name="Grafický objekt 44" descr="Odznak 4">
            <a:extLst>
              <a:ext uri="{FF2B5EF4-FFF2-40B4-BE49-F238E27FC236}">
                <a16:creationId xmlns:a16="http://schemas.microsoft.com/office/drawing/2014/main" id="{91F98704-0A39-4950-816A-639188DEC15F}"/>
              </a:ext>
            </a:extLst>
          </p:cNvPr>
          <p:cNvGrpSpPr/>
          <p:nvPr/>
        </p:nvGrpSpPr>
        <p:grpSpPr>
          <a:xfrm>
            <a:off x="579004" y="3288549"/>
            <a:ext cx="391855" cy="391856"/>
            <a:chOff x="5160720" y="2729618"/>
            <a:chExt cx="723499" cy="723500"/>
          </a:xfrm>
          <a:solidFill>
            <a:srgbClr val="000000"/>
          </a:solidFill>
        </p:grpSpPr>
        <p:sp>
          <p:nvSpPr>
            <p:cNvPr id="68" name="Volný tvar: obrazec 67">
              <a:extLst>
                <a:ext uri="{FF2B5EF4-FFF2-40B4-BE49-F238E27FC236}">
                  <a16:creationId xmlns:a16="http://schemas.microsoft.com/office/drawing/2014/main" id="{5AD7CFD4-7FCF-4953-AB45-329F81BEEA51}"/>
                </a:ext>
              </a:extLst>
            </p:cNvPr>
            <p:cNvSpPr/>
            <p:nvPr/>
          </p:nvSpPr>
          <p:spPr>
            <a:xfrm>
              <a:off x="5160720" y="2729618"/>
              <a:ext cx="723499" cy="723500"/>
            </a:xfrm>
            <a:custGeom>
              <a:avLst/>
              <a:gdLst>
                <a:gd name="connsiteX0" fmla="*/ 361750 w 723499"/>
                <a:gd name="connsiteY0" fmla="*/ 19050 h 723500"/>
                <a:gd name="connsiteX1" fmla="*/ 704450 w 723499"/>
                <a:gd name="connsiteY1" fmla="*/ 361750 h 723500"/>
                <a:gd name="connsiteX2" fmla="*/ 361750 w 723499"/>
                <a:gd name="connsiteY2" fmla="*/ 704450 h 723500"/>
                <a:gd name="connsiteX3" fmla="*/ 19050 w 723499"/>
                <a:gd name="connsiteY3" fmla="*/ 361750 h 723500"/>
                <a:gd name="connsiteX4" fmla="*/ 361750 w 723499"/>
                <a:gd name="connsiteY4" fmla="*/ 19050 h 723500"/>
                <a:gd name="connsiteX5" fmla="*/ 361750 w 723499"/>
                <a:gd name="connsiteY5" fmla="*/ 0 h 723500"/>
                <a:gd name="connsiteX6" fmla="*/ 0 w 723499"/>
                <a:gd name="connsiteY6" fmla="*/ 361750 h 723500"/>
                <a:gd name="connsiteX7" fmla="*/ 361750 w 723499"/>
                <a:gd name="connsiteY7" fmla="*/ 723500 h 723500"/>
                <a:gd name="connsiteX8" fmla="*/ 723500 w 723499"/>
                <a:gd name="connsiteY8" fmla="*/ 361750 h 723500"/>
                <a:gd name="connsiteX9" fmla="*/ 362093 w 723499"/>
                <a:gd name="connsiteY9" fmla="*/ 0 h 723500"/>
                <a:gd name="connsiteX10" fmla="*/ 361750 w 723499"/>
                <a:gd name="connsiteY10" fmla="*/ 0 h 72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3499" h="723500">
                  <a:moveTo>
                    <a:pt x="361750" y="19050"/>
                  </a:moveTo>
                  <a:cubicBezTo>
                    <a:pt x="551018" y="19050"/>
                    <a:pt x="704450" y="172482"/>
                    <a:pt x="704450" y="361750"/>
                  </a:cubicBezTo>
                  <a:cubicBezTo>
                    <a:pt x="704450" y="551019"/>
                    <a:pt x="551018" y="704450"/>
                    <a:pt x="361750" y="704450"/>
                  </a:cubicBezTo>
                  <a:cubicBezTo>
                    <a:pt x="172482" y="704450"/>
                    <a:pt x="19050" y="551019"/>
                    <a:pt x="19050" y="361750"/>
                  </a:cubicBezTo>
                  <a:cubicBezTo>
                    <a:pt x="19265" y="172571"/>
                    <a:pt x="172571" y="19265"/>
                    <a:pt x="361750" y="19050"/>
                  </a:cubicBezTo>
                  <a:moveTo>
                    <a:pt x="361750" y="0"/>
                  </a:moveTo>
                  <a:cubicBezTo>
                    <a:pt x="161961" y="0"/>
                    <a:pt x="0" y="161961"/>
                    <a:pt x="0" y="361750"/>
                  </a:cubicBezTo>
                  <a:cubicBezTo>
                    <a:pt x="0" y="561539"/>
                    <a:pt x="161961" y="723500"/>
                    <a:pt x="361750" y="723500"/>
                  </a:cubicBezTo>
                  <a:cubicBezTo>
                    <a:pt x="561539" y="723500"/>
                    <a:pt x="723500" y="561539"/>
                    <a:pt x="723500" y="361750"/>
                  </a:cubicBezTo>
                  <a:cubicBezTo>
                    <a:pt x="723594" y="162056"/>
                    <a:pt x="561787" y="94"/>
                    <a:pt x="362093" y="0"/>
                  </a:cubicBezTo>
                  <a:cubicBezTo>
                    <a:pt x="361979" y="0"/>
                    <a:pt x="361864" y="0"/>
                    <a:pt x="361750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69" name="Volný tvar: obrazec 68">
              <a:extLst>
                <a:ext uri="{FF2B5EF4-FFF2-40B4-BE49-F238E27FC236}">
                  <a16:creationId xmlns:a16="http://schemas.microsoft.com/office/drawing/2014/main" id="{4DCE5E66-83CF-4A88-B3D0-3B89BFC724B8}"/>
                </a:ext>
              </a:extLst>
            </p:cNvPr>
            <p:cNvSpPr/>
            <p:nvPr/>
          </p:nvSpPr>
          <p:spPr>
            <a:xfrm>
              <a:off x="5392653" y="2927167"/>
              <a:ext cx="223275" cy="313467"/>
            </a:xfrm>
            <a:custGeom>
              <a:avLst/>
              <a:gdLst>
                <a:gd name="connsiteX0" fmla="*/ 151581 w 223275"/>
                <a:gd name="connsiteY0" fmla="*/ 313468 h 313467"/>
                <a:gd name="connsiteX1" fmla="*/ 151581 w 223275"/>
                <a:gd name="connsiteY1" fmla="*/ 234001 h 313467"/>
                <a:gd name="connsiteX2" fmla="*/ 0 w 223275"/>
                <a:gd name="connsiteY2" fmla="*/ 234001 h 313467"/>
                <a:gd name="connsiteX3" fmla="*/ 0 w 223275"/>
                <a:gd name="connsiteY3" fmla="*/ 212331 h 313467"/>
                <a:gd name="connsiteX4" fmla="*/ 42253 w 223275"/>
                <a:gd name="connsiteY4" fmla="*/ 162049 h 313467"/>
                <a:gd name="connsiteX5" fmla="*/ 84001 w 223275"/>
                <a:gd name="connsiteY5" fmla="*/ 106299 h 313467"/>
                <a:gd name="connsiteX6" fmla="*/ 120739 w 223275"/>
                <a:gd name="connsiteY6" fmla="*/ 50302 h 313467"/>
                <a:gd name="connsiteX7" fmla="*/ 148133 w 223275"/>
                <a:gd name="connsiteY7" fmla="*/ 0 h 313467"/>
                <a:gd name="connsiteX8" fmla="*/ 173269 w 223275"/>
                <a:gd name="connsiteY8" fmla="*/ 0 h 313467"/>
                <a:gd name="connsiteX9" fmla="*/ 173269 w 223275"/>
                <a:gd name="connsiteY9" fmla="*/ 214760 h 313467"/>
                <a:gd name="connsiteX10" fmla="*/ 223276 w 223275"/>
                <a:gd name="connsiteY10" fmla="*/ 214760 h 313467"/>
                <a:gd name="connsiteX11" fmla="*/ 223276 w 223275"/>
                <a:gd name="connsiteY11" fmla="*/ 234001 h 313467"/>
                <a:gd name="connsiteX12" fmla="*/ 173269 w 223275"/>
                <a:gd name="connsiteY12" fmla="*/ 234001 h 313467"/>
                <a:gd name="connsiteX13" fmla="*/ 173269 w 223275"/>
                <a:gd name="connsiteY13" fmla="*/ 313468 h 313467"/>
                <a:gd name="connsiteX14" fmla="*/ 145361 w 223275"/>
                <a:gd name="connsiteY14" fmla="*/ 40777 h 313467"/>
                <a:gd name="connsiteX15" fmla="*/ 112652 w 223275"/>
                <a:gd name="connsiteY15" fmla="*/ 93850 h 313467"/>
                <a:gd name="connsiteX16" fmla="*/ 81143 w 223275"/>
                <a:gd name="connsiteY16" fmla="*/ 139494 h 313467"/>
                <a:gd name="connsiteX17" fmla="*/ 51997 w 223275"/>
                <a:gd name="connsiteY17" fmla="*/ 177870 h 313467"/>
                <a:gd name="connsiteX18" fmla="*/ 26460 w 223275"/>
                <a:gd name="connsiteY18" fmla="*/ 209302 h 313467"/>
                <a:gd name="connsiteX19" fmla="*/ 21984 w 223275"/>
                <a:gd name="connsiteY19" fmla="*/ 214732 h 313467"/>
                <a:gd name="connsiteX20" fmla="*/ 21984 w 223275"/>
                <a:gd name="connsiteY20" fmla="*/ 214732 h 313467"/>
                <a:gd name="connsiteX21" fmla="*/ 151581 w 223275"/>
                <a:gd name="connsiteY21" fmla="*/ 214732 h 313467"/>
                <a:gd name="connsiteX22" fmla="*/ 151581 w 223275"/>
                <a:gd name="connsiteY22" fmla="*/ 30042 h 313467"/>
                <a:gd name="connsiteX23" fmla="*/ 151581 w 223275"/>
                <a:gd name="connsiteY23" fmla="*/ 30042 h 313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23275" h="313467">
                  <a:moveTo>
                    <a:pt x="151581" y="313468"/>
                  </a:moveTo>
                  <a:lnTo>
                    <a:pt x="151581" y="234001"/>
                  </a:lnTo>
                  <a:lnTo>
                    <a:pt x="0" y="234001"/>
                  </a:lnTo>
                  <a:lnTo>
                    <a:pt x="0" y="212331"/>
                  </a:lnTo>
                  <a:cubicBezTo>
                    <a:pt x="13697" y="197091"/>
                    <a:pt x="27984" y="179946"/>
                    <a:pt x="42253" y="162049"/>
                  </a:cubicBezTo>
                  <a:cubicBezTo>
                    <a:pt x="56712" y="143885"/>
                    <a:pt x="70761" y="125120"/>
                    <a:pt x="84001" y="106299"/>
                  </a:cubicBezTo>
                  <a:cubicBezTo>
                    <a:pt x="97241" y="87478"/>
                    <a:pt x="109604" y="68637"/>
                    <a:pt x="120739" y="50302"/>
                  </a:cubicBezTo>
                  <a:cubicBezTo>
                    <a:pt x="130723" y="34013"/>
                    <a:pt x="139866" y="17224"/>
                    <a:pt x="148133" y="0"/>
                  </a:cubicBezTo>
                  <a:lnTo>
                    <a:pt x="173269" y="0"/>
                  </a:lnTo>
                  <a:lnTo>
                    <a:pt x="173269" y="214760"/>
                  </a:lnTo>
                  <a:lnTo>
                    <a:pt x="223276" y="214760"/>
                  </a:lnTo>
                  <a:lnTo>
                    <a:pt x="223276" y="234001"/>
                  </a:lnTo>
                  <a:lnTo>
                    <a:pt x="173269" y="234001"/>
                  </a:lnTo>
                  <a:lnTo>
                    <a:pt x="173269" y="313468"/>
                  </a:lnTo>
                  <a:close/>
                  <a:moveTo>
                    <a:pt x="145361" y="40777"/>
                  </a:moveTo>
                  <a:cubicBezTo>
                    <a:pt x="134464" y="59617"/>
                    <a:pt x="123454" y="77476"/>
                    <a:pt x="112652" y="93850"/>
                  </a:cubicBezTo>
                  <a:cubicBezTo>
                    <a:pt x="101851" y="110223"/>
                    <a:pt x="91278" y="125511"/>
                    <a:pt x="81143" y="139494"/>
                  </a:cubicBezTo>
                  <a:cubicBezTo>
                    <a:pt x="71009" y="153476"/>
                    <a:pt x="61208" y="166373"/>
                    <a:pt x="51997" y="177870"/>
                  </a:cubicBezTo>
                  <a:cubicBezTo>
                    <a:pt x="42786" y="189367"/>
                    <a:pt x="34195" y="199939"/>
                    <a:pt x="26460" y="209302"/>
                  </a:cubicBezTo>
                  <a:lnTo>
                    <a:pt x="21984" y="214732"/>
                  </a:lnTo>
                  <a:lnTo>
                    <a:pt x="21984" y="214732"/>
                  </a:lnTo>
                  <a:lnTo>
                    <a:pt x="151581" y="214732"/>
                  </a:lnTo>
                  <a:lnTo>
                    <a:pt x="151581" y="30042"/>
                  </a:lnTo>
                  <a:lnTo>
                    <a:pt x="151581" y="30042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70" name="Grafický objekt 46" descr="Odznak 5">
            <a:extLst>
              <a:ext uri="{FF2B5EF4-FFF2-40B4-BE49-F238E27FC236}">
                <a16:creationId xmlns:a16="http://schemas.microsoft.com/office/drawing/2014/main" id="{75F506A2-FD37-4480-BDC1-C65C8F1B8A7D}"/>
              </a:ext>
            </a:extLst>
          </p:cNvPr>
          <p:cNvGrpSpPr/>
          <p:nvPr/>
        </p:nvGrpSpPr>
        <p:grpSpPr>
          <a:xfrm>
            <a:off x="585581" y="4159124"/>
            <a:ext cx="391855" cy="391856"/>
            <a:chOff x="5310720" y="2879618"/>
            <a:chExt cx="723499" cy="723500"/>
          </a:xfrm>
          <a:solidFill>
            <a:srgbClr val="000000"/>
          </a:solidFill>
        </p:grpSpPr>
        <p:sp>
          <p:nvSpPr>
            <p:cNvPr id="71" name="Volný tvar: obrazec 70">
              <a:extLst>
                <a:ext uri="{FF2B5EF4-FFF2-40B4-BE49-F238E27FC236}">
                  <a16:creationId xmlns:a16="http://schemas.microsoft.com/office/drawing/2014/main" id="{47913276-DD0D-4AD1-8AF1-88A1F2D50B19}"/>
                </a:ext>
              </a:extLst>
            </p:cNvPr>
            <p:cNvSpPr/>
            <p:nvPr/>
          </p:nvSpPr>
          <p:spPr>
            <a:xfrm>
              <a:off x="5310720" y="2879618"/>
              <a:ext cx="723499" cy="723500"/>
            </a:xfrm>
            <a:custGeom>
              <a:avLst/>
              <a:gdLst>
                <a:gd name="connsiteX0" fmla="*/ 361750 w 723499"/>
                <a:gd name="connsiteY0" fmla="*/ 19050 h 723500"/>
                <a:gd name="connsiteX1" fmla="*/ 704450 w 723499"/>
                <a:gd name="connsiteY1" fmla="*/ 361750 h 723500"/>
                <a:gd name="connsiteX2" fmla="*/ 361750 w 723499"/>
                <a:gd name="connsiteY2" fmla="*/ 704450 h 723500"/>
                <a:gd name="connsiteX3" fmla="*/ 19050 w 723499"/>
                <a:gd name="connsiteY3" fmla="*/ 361750 h 723500"/>
                <a:gd name="connsiteX4" fmla="*/ 361750 w 723499"/>
                <a:gd name="connsiteY4" fmla="*/ 19050 h 723500"/>
                <a:gd name="connsiteX5" fmla="*/ 361750 w 723499"/>
                <a:gd name="connsiteY5" fmla="*/ 0 h 723500"/>
                <a:gd name="connsiteX6" fmla="*/ 0 w 723499"/>
                <a:gd name="connsiteY6" fmla="*/ 361750 h 723500"/>
                <a:gd name="connsiteX7" fmla="*/ 361750 w 723499"/>
                <a:gd name="connsiteY7" fmla="*/ 723500 h 723500"/>
                <a:gd name="connsiteX8" fmla="*/ 723500 w 723499"/>
                <a:gd name="connsiteY8" fmla="*/ 361750 h 723500"/>
                <a:gd name="connsiteX9" fmla="*/ 362093 w 723499"/>
                <a:gd name="connsiteY9" fmla="*/ 0 h 723500"/>
                <a:gd name="connsiteX10" fmla="*/ 361750 w 723499"/>
                <a:gd name="connsiteY10" fmla="*/ 0 h 72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3499" h="723500">
                  <a:moveTo>
                    <a:pt x="361750" y="19050"/>
                  </a:moveTo>
                  <a:cubicBezTo>
                    <a:pt x="551018" y="19050"/>
                    <a:pt x="704450" y="172482"/>
                    <a:pt x="704450" y="361750"/>
                  </a:cubicBezTo>
                  <a:cubicBezTo>
                    <a:pt x="704450" y="551019"/>
                    <a:pt x="551018" y="704450"/>
                    <a:pt x="361750" y="704450"/>
                  </a:cubicBezTo>
                  <a:cubicBezTo>
                    <a:pt x="172482" y="704450"/>
                    <a:pt x="19050" y="551019"/>
                    <a:pt x="19050" y="361750"/>
                  </a:cubicBezTo>
                  <a:cubicBezTo>
                    <a:pt x="19265" y="172571"/>
                    <a:pt x="172571" y="19265"/>
                    <a:pt x="361750" y="19050"/>
                  </a:cubicBezTo>
                  <a:moveTo>
                    <a:pt x="361750" y="0"/>
                  </a:moveTo>
                  <a:cubicBezTo>
                    <a:pt x="161961" y="0"/>
                    <a:pt x="0" y="161961"/>
                    <a:pt x="0" y="361750"/>
                  </a:cubicBezTo>
                  <a:cubicBezTo>
                    <a:pt x="0" y="561539"/>
                    <a:pt x="161961" y="723500"/>
                    <a:pt x="361750" y="723500"/>
                  </a:cubicBezTo>
                  <a:cubicBezTo>
                    <a:pt x="561539" y="723500"/>
                    <a:pt x="723500" y="561539"/>
                    <a:pt x="723500" y="361750"/>
                  </a:cubicBezTo>
                  <a:cubicBezTo>
                    <a:pt x="723594" y="162056"/>
                    <a:pt x="561787" y="94"/>
                    <a:pt x="362093" y="0"/>
                  </a:cubicBezTo>
                  <a:cubicBezTo>
                    <a:pt x="361979" y="0"/>
                    <a:pt x="361864" y="0"/>
                    <a:pt x="361750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72" name="Volný tvar: obrazec 71">
              <a:extLst>
                <a:ext uri="{FF2B5EF4-FFF2-40B4-BE49-F238E27FC236}">
                  <a16:creationId xmlns:a16="http://schemas.microsoft.com/office/drawing/2014/main" id="{0F1ADE2B-DAE7-44FA-A5D4-611B7A8A573E}"/>
                </a:ext>
              </a:extLst>
            </p:cNvPr>
            <p:cNvSpPr/>
            <p:nvPr/>
          </p:nvSpPr>
          <p:spPr>
            <a:xfrm>
              <a:off x="5591307" y="3077148"/>
              <a:ext cx="166082" cy="318965"/>
            </a:xfrm>
            <a:custGeom>
              <a:avLst/>
              <a:gdLst>
                <a:gd name="connsiteX0" fmla="*/ 59369 w 166082"/>
                <a:gd name="connsiteY0" fmla="*/ 318849 h 318965"/>
                <a:gd name="connsiteX1" fmla="*/ 0 w 166082"/>
                <a:gd name="connsiteY1" fmla="*/ 307648 h 318965"/>
                <a:gd name="connsiteX2" fmla="*/ 0 w 166082"/>
                <a:gd name="connsiteY2" fmla="*/ 284197 h 318965"/>
                <a:gd name="connsiteX3" fmla="*/ 60512 w 166082"/>
                <a:gd name="connsiteY3" fmla="*/ 300952 h 318965"/>
                <a:gd name="connsiteX4" fmla="*/ 94688 w 166082"/>
                <a:gd name="connsiteY4" fmla="*/ 295399 h 318965"/>
                <a:gd name="connsiteX5" fmla="*/ 120968 w 166082"/>
                <a:gd name="connsiteY5" fmla="*/ 279502 h 318965"/>
                <a:gd name="connsiteX6" fmla="*/ 137731 w 166082"/>
                <a:gd name="connsiteY6" fmla="*/ 254670 h 318965"/>
                <a:gd name="connsiteX7" fmla="*/ 143551 w 166082"/>
                <a:gd name="connsiteY7" fmla="*/ 222837 h 318965"/>
                <a:gd name="connsiteX8" fmla="*/ 120691 w 166082"/>
                <a:gd name="connsiteY8" fmla="*/ 166497 h 318965"/>
                <a:gd name="connsiteX9" fmla="*/ 54674 w 166082"/>
                <a:gd name="connsiteY9" fmla="*/ 147171 h 318965"/>
                <a:gd name="connsiteX10" fmla="*/ 9573 w 166082"/>
                <a:gd name="connsiteY10" fmla="*/ 149542 h 318965"/>
                <a:gd name="connsiteX11" fmla="*/ 18964 w 166082"/>
                <a:gd name="connsiteY11" fmla="*/ 0 h 318965"/>
                <a:gd name="connsiteX12" fmla="*/ 152029 w 166082"/>
                <a:gd name="connsiteY12" fmla="*/ 0 h 318965"/>
                <a:gd name="connsiteX13" fmla="*/ 152029 w 166082"/>
                <a:gd name="connsiteY13" fmla="*/ 19240 h 318965"/>
                <a:gd name="connsiteX14" fmla="*/ 37052 w 166082"/>
                <a:gd name="connsiteY14" fmla="*/ 19240 h 318965"/>
                <a:gd name="connsiteX15" fmla="*/ 29899 w 166082"/>
                <a:gd name="connsiteY15" fmla="*/ 129978 h 318965"/>
                <a:gd name="connsiteX16" fmla="*/ 33709 w 166082"/>
                <a:gd name="connsiteY16" fmla="*/ 129692 h 318965"/>
                <a:gd name="connsiteX17" fmla="*/ 64284 w 166082"/>
                <a:gd name="connsiteY17" fmla="*/ 128368 h 318965"/>
                <a:gd name="connsiteX18" fmla="*/ 108204 w 166082"/>
                <a:gd name="connsiteY18" fmla="*/ 134788 h 318965"/>
                <a:gd name="connsiteX19" fmla="*/ 139941 w 166082"/>
                <a:gd name="connsiteY19" fmla="*/ 152991 h 318965"/>
                <a:gd name="connsiteX20" fmla="*/ 159401 w 166082"/>
                <a:gd name="connsiteY20" fmla="*/ 181670 h 318965"/>
                <a:gd name="connsiteX21" fmla="*/ 166068 w 166082"/>
                <a:gd name="connsiteY21" fmla="*/ 220408 h 318965"/>
                <a:gd name="connsiteX22" fmla="*/ 158925 w 166082"/>
                <a:gd name="connsiteY22" fmla="*/ 260709 h 318965"/>
                <a:gd name="connsiteX23" fmla="*/ 138303 w 166082"/>
                <a:gd name="connsiteY23" fmla="*/ 291665 h 318965"/>
                <a:gd name="connsiteX24" fmla="*/ 104880 w 166082"/>
                <a:gd name="connsiteY24" fmla="*/ 311668 h 318965"/>
                <a:gd name="connsiteX25" fmla="*/ 59369 w 166082"/>
                <a:gd name="connsiteY25" fmla="*/ 318849 h 318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66082" h="318965">
                  <a:moveTo>
                    <a:pt x="59369" y="318849"/>
                  </a:moveTo>
                  <a:cubicBezTo>
                    <a:pt x="38984" y="319700"/>
                    <a:pt x="18674" y="315868"/>
                    <a:pt x="0" y="307648"/>
                  </a:cubicBezTo>
                  <a:lnTo>
                    <a:pt x="0" y="284197"/>
                  </a:lnTo>
                  <a:cubicBezTo>
                    <a:pt x="18407" y="294864"/>
                    <a:pt x="39241" y="300632"/>
                    <a:pt x="60512" y="300952"/>
                  </a:cubicBezTo>
                  <a:cubicBezTo>
                    <a:pt x="72140" y="301101"/>
                    <a:pt x="83706" y="299223"/>
                    <a:pt x="94688" y="295399"/>
                  </a:cubicBezTo>
                  <a:cubicBezTo>
                    <a:pt x="104446" y="291961"/>
                    <a:pt x="113392" y="286549"/>
                    <a:pt x="120968" y="279502"/>
                  </a:cubicBezTo>
                  <a:cubicBezTo>
                    <a:pt x="128283" y="272531"/>
                    <a:pt x="134002" y="264061"/>
                    <a:pt x="137731" y="254670"/>
                  </a:cubicBezTo>
                  <a:cubicBezTo>
                    <a:pt x="141695" y="244531"/>
                    <a:pt x="143671" y="233724"/>
                    <a:pt x="143551" y="222837"/>
                  </a:cubicBezTo>
                  <a:cubicBezTo>
                    <a:pt x="144857" y="201564"/>
                    <a:pt x="136451" y="180845"/>
                    <a:pt x="120691" y="166497"/>
                  </a:cubicBezTo>
                  <a:cubicBezTo>
                    <a:pt x="105699" y="153676"/>
                    <a:pt x="83487" y="147171"/>
                    <a:pt x="54674" y="147171"/>
                  </a:cubicBezTo>
                  <a:cubicBezTo>
                    <a:pt x="44053" y="147171"/>
                    <a:pt x="28880" y="147961"/>
                    <a:pt x="9573" y="149542"/>
                  </a:cubicBezTo>
                  <a:lnTo>
                    <a:pt x="18964" y="0"/>
                  </a:lnTo>
                  <a:lnTo>
                    <a:pt x="152029" y="0"/>
                  </a:lnTo>
                  <a:lnTo>
                    <a:pt x="152029" y="19240"/>
                  </a:lnTo>
                  <a:lnTo>
                    <a:pt x="37052" y="19240"/>
                  </a:lnTo>
                  <a:lnTo>
                    <a:pt x="29899" y="129978"/>
                  </a:lnTo>
                  <a:lnTo>
                    <a:pt x="33709" y="129692"/>
                  </a:lnTo>
                  <a:cubicBezTo>
                    <a:pt x="46501" y="128816"/>
                    <a:pt x="56788" y="128368"/>
                    <a:pt x="64284" y="128368"/>
                  </a:cubicBezTo>
                  <a:cubicBezTo>
                    <a:pt x="79175" y="128120"/>
                    <a:pt x="94008" y="130288"/>
                    <a:pt x="108204" y="134788"/>
                  </a:cubicBezTo>
                  <a:cubicBezTo>
                    <a:pt x="119940" y="138569"/>
                    <a:pt x="130752" y="144770"/>
                    <a:pt x="139941" y="152991"/>
                  </a:cubicBezTo>
                  <a:cubicBezTo>
                    <a:pt x="148547" y="160927"/>
                    <a:pt x="155206" y="170741"/>
                    <a:pt x="159401" y="181670"/>
                  </a:cubicBezTo>
                  <a:cubicBezTo>
                    <a:pt x="164025" y="194053"/>
                    <a:pt x="166287" y="207193"/>
                    <a:pt x="166068" y="220408"/>
                  </a:cubicBezTo>
                  <a:cubicBezTo>
                    <a:pt x="166239" y="234171"/>
                    <a:pt x="163816" y="247843"/>
                    <a:pt x="158925" y="260709"/>
                  </a:cubicBezTo>
                  <a:cubicBezTo>
                    <a:pt x="154410" y="272418"/>
                    <a:pt x="147369" y="282988"/>
                    <a:pt x="138303" y="291665"/>
                  </a:cubicBezTo>
                  <a:cubicBezTo>
                    <a:pt x="128682" y="300595"/>
                    <a:pt x="117297" y="307409"/>
                    <a:pt x="104880" y="311668"/>
                  </a:cubicBezTo>
                  <a:cubicBezTo>
                    <a:pt x="90233" y="316650"/>
                    <a:pt x="74839" y="319080"/>
                    <a:pt x="59369" y="318849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73" name="Grafický objekt 48" descr="Odznak 6">
            <a:extLst>
              <a:ext uri="{FF2B5EF4-FFF2-40B4-BE49-F238E27FC236}">
                <a16:creationId xmlns:a16="http://schemas.microsoft.com/office/drawing/2014/main" id="{4D045F33-D0D9-490F-9025-8107BB4B5950}"/>
              </a:ext>
            </a:extLst>
          </p:cNvPr>
          <p:cNvGrpSpPr/>
          <p:nvPr/>
        </p:nvGrpSpPr>
        <p:grpSpPr>
          <a:xfrm>
            <a:off x="581897" y="5006846"/>
            <a:ext cx="392186" cy="392186"/>
            <a:chOff x="5460110" y="3029618"/>
            <a:chExt cx="724109" cy="724109"/>
          </a:xfrm>
          <a:solidFill>
            <a:srgbClr val="000000"/>
          </a:solidFill>
        </p:grpSpPr>
        <p:sp>
          <p:nvSpPr>
            <p:cNvPr id="74" name="Volný tvar: obrazec 73">
              <a:extLst>
                <a:ext uri="{FF2B5EF4-FFF2-40B4-BE49-F238E27FC236}">
                  <a16:creationId xmlns:a16="http://schemas.microsoft.com/office/drawing/2014/main" id="{42F08A19-92D9-4307-887C-7277F5EA279D}"/>
                </a:ext>
              </a:extLst>
            </p:cNvPr>
            <p:cNvSpPr/>
            <p:nvPr/>
          </p:nvSpPr>
          <p:spPr>
            <a:xfrm>
              <a:off x="5460110" y="3029618"/>
              <a:ext cx="724109" cy="724109"/>
            </a:xfrm>
            <a:custGeom>
              <a:avLst/>
              <a:gdLst>
                <a:gd name="connsiteX0" fmla="*/ 362160 w 724109"/>
                <a:gd name="connsiteY0" fmla="*/ 19050 h 724109"/>
                <a:gd name="connsiteX1" fmla="*/ 705269 w 724109"/>
                <a:gd name="connsiteY1" fmla="*/ 361950 h 724109"/>
                <a:gd name="connsiteX2" fmla="*/ 362369 w 724109"/>
                <a:gd name="connsiteY2" fmla="*/ 705060 h 724109"/>
                <a:gd name="connsiteX3" fmla="*/ 19260 w 724109"/>
                <a:gd name="connsiteY3" fmla="*/ 362160 h 724109"/>
                <a:gd name="connsiteX4" fmla="*/ 19260 w 724109"/>
                <a:gd name="connsiteY4" fmla="*/ 362045 h 724109"/>
                <a:gd name="connsiteX5" fmla="*/ 362160 w 724109"/>
                <a:gd name="connsiteY5" fmla="*/ 19050 h 724109"/>
                <a:gd name="connsiteX6" fmla="*/ 362160 w 724109"/>
                <a:gd name="connsiteY6" fmla="*/ 0 h 724109"/>
                <a:gd name="connsiteX7" fmla="*/ 0 w 724109"/>
                <a:gd name="connsiteY7" fmla="*/ 361950 h 724109"/>
                <a:gd name="connsiteX8" fmla="*/ 361950 w 724109"/>
                <a:gd name="connsiteY8" fmla="*/ 724110 h 724109"/>
                <a:gd name="connsiteX9" fmla="*/ 724110 w 724109"/>
                <a:gd name="connsiteY9" fmla="*/ 362160 h 724109"/>
                <a:gd name="connsiteX10" fmla="*/ 724110 w 724109"/>
                <a:gd name="connsiteY10" fmla="*/ 362045 h 724109"/>
                <a:gd name="connsiteX11" fmla="*/ 362445 w 724109"/>
                <a:gd name="connsiteY11" fmla="*/ 0 h 724109"/>
                <a:gd name="connsiteX12" fmla="*/ 362160 w 724109"/>
                <a:gd name="connsiteY12" fmla="*/ 0 h 724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24109" h="724109">
                  <a:moveTo>
                    <a:pt x="362160" y="19050"/>
                  </a:moveTo>
                  <a:cubicBezTo>
                    <a:pt x="551596" y="18992"/>
                    <a:pt x="705211" y="172514"/>
                    <a:pt x="705269" y="361950"/>
                  </a:cubicBezTo>
                  <a:cubicBezTo>
                    <a:pt x="705327" y="551386"/>
                    <a:pt x="551805" y="705001"/>
                    <a:pt x="362369" y="705060"/>
                  </a:cubicBezTo>
                  <a:cubicBezTo>
                    <a:pt x="172933" y="705118"/>
                    <a:pt x="19318" y="551596"/>
                    <a:pt x="19260" y="362160"/>
                  </a:cubicBezTo>
                  <a:cubicBezTo>
                    <a:pt x="19260" y="362121"/>
                    <a:pt x="19260" y="362083"/>
                    <a:pt x="19260" y="362045"/>
                  </a:cubicBezTo>
                  <a:cubicBezTo>
                    <a:pt x="19448" y="172729"/>
                    <a:pt x="172844" y="19292"/>
                    <a:pt x="362160" y="19050"/>
                  </a:cubicBezTo>
                  <a:moveTo>
                    <a:pt x="362160" y="0"/>
                  </a:moveTo>
                  <a:cubicBezTo>
                    <a:pt x="162202" y="-58"/>
                    <a:pt x="58" y="161993"/>
                    <a:pt x="0" y="361950"/>
                  </a:cubicBezTo>
                  <a:cubicBezTo>
                    <a:pt x="-58" y="561907"/>
                    <a:pt x="161993" y="724051"/>
                    <a:pt x="361950" y="724110"/>
                  </a:cubicBezTo>
                  <a:cubicBezTo>
                    <a:pt x="561907" y="724168"/>
                    <a:pt x="724051" y="562117"/>
                    <a:pt x="724110" y="362160"/>
                  </a:cubicBezTo>
                  <a:cubicBezTo>
                    <a:pt x="724110" y="362121"/>
                    <a:pt x="724110" y="362083"/>
                    <a:pt x="724110" y="362045"/>
                  </a:cubicBezTo>
                  <a:cubicBezTo>
                    <a:pt x="724214" y="162198"/>
                    <a:pt x="562292" y="105"/>
                    <a:pt x="362445" y="0"/>
                  </a:cubicBezTo>
                  <a:cubicBezTo>
                    <a:pt x="362350" y="0"/>
                    <a:pt x="362255" y="0"/>
                    <a:pt x="362160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75" name="Volný tvar: obrazec 74">
              <a:extLst>
                <a:ext uri="{FF2B5EF4-FFF2-40B4-BE49-F238E27FC236}">
                  <a16:creationId xmlns:a16="http://schemas.microsoft.com/office/drawing/2014/main" id="{E3A192F3-1952-4EE5-A9D4-B4C5043F3956}"/>
                </a:ext>
              </a:extLst>
            </p:cNvPr>
            <p:cNvSpPr/>
            <p:nvPr/>
          </p:nvSpPr>
          <p:spPr>
            <a:xfrm>
              <a:off x="5721715" y="3221771"/>
              <a:ext cx="189610" cy="324482"/>
            </a:xfrm>
            <a:custGeom>
              <a:avLst/>
              <a:gdLst>
                <a:gd name="connsiteX0" fmla="*/ 94916 w 189610"/>
                <a:gd name="connsiteY0" fmla="*/ 324446 h 324482"/>
                <a:gd name="connsiteX1" fmla="*/ 25460 w 189610"/>
                <a:gd name="connsiteY1" fmla="*/ 287746 h 324482"/>
                <a:gd name="connsiteX2" fmla="*/ 6629 w 189610"/>
                <a:gd name="connsiteY2" fmla="*/ 242826 h 324482"/>
                <a:gd name="connsiteX3" fmla="*/ 18 w 189610"/>
                <a:gd name="connsiteY3" fmla="*/ 181552 h 324482"/>
                <a:gd name="connsiteX4" fmla="*/ 8734 w 189610"/>
                <a:gd name="connsiteY4" fmla="*/ 106495 h 324482"/>
                <a:gd name="connsiteX5" fmla="*/ 33603 w 189610"/>
                <a:gd name="connsiteY5" fmla="*/ 49154 h 324482"/>
                <a:gd name="connsiteX6" fmla="*/ 72551 w 189610"/>
                <a:gd name="connsiteY6" fmla="*/ 12788 h 324482"/>
                <a:gd name="connsiteX7" fmla="*/ 124167 w 189610"/>
                <a:gd name="connsiteY7" fmla="*/ 43 h 324482"/>
                <a:gd name="connsiteX8" fmla="*/ 170611 w 189610"/>
                <a:gd name="connsiteY8" fmla="*/ 7444 h 324482"/>
                <a:gd name="connsiteX9" fmla="*/ 170611 w 189610"/>
                <a:gd name="connsiteY9" fmla="*/ 28275 h 324482"/>
                <a:gd name="connsiteX10" fmla="*/ 124367 w 189610"/>
                <a:gd name="connsiteY10" fmla="*/ 18350 h 324482"/>
                <a:gd name="connsiteX11" fmla="*/ 81943 w 189610"/>
                <a:gd name="connsiteY11" fmla="*/ 29409 h 324482"/>
                <a:gd name="connsiteX12" fmla="*/ 49920 w 189610"/>
                <a:gd name="connsiteY12" fmla="*/ 60479 h 324482"/>
                <a:gd name="connsiteX13" fmla="*/ 29832 w 189610"/>
                <a:gd name="connsiteY13" fmla="*/ 108038 h 324482"/>
                <a:gd name="connsiteX14" fmla="*/ 22831 w 189610"/>
                <a:gd name="connsiteY14" fmla="*/ 168845 h 324482"/>
                <a:gd name="connsiteX15" fmla="*/ 22831 w 189610"/>
                <a:gd name="connsiteY15" fmla="*/ 172179 h 324482"/>
                <a:gd name="connsiteX16" fmla="*/ 29117 w 189610"/>
                <a:gd name="connsiteY16" fmla="*/ 172179 h 324482"/>
                <a:gd name="connsiteX17" fmla="*/ 30070 w 189610"/>
                <a:gd name="connsiteY17" fmla="*/ 170274 h 324482"/>
                <a:gd name="connsiteX18" fmla="*/ 103641 w 189610"/>
                <a:gd name="connsiteY18" fmla="*/ 125249 h 324482"/>
                <a:gd name="connsiteX19" fmla="*/ 138998 w 189610"/>
                <a:gd name="connsiteY19" fmla="*/ 132326 h 324482"/>
                <a:gd name="connsiteX20" fmla="*/ 166010 w 189610"/>
                <a:gd name="connsiteY20" fmla="*/ 152043 h 324482"/>
                <a:gd name="connsiteX21" fmla="*/ 183422 w 189610"/>
                <a:gd name="connsiteY21" fmla="*/ 182180 h 324482"/>
                <a:gd name="connsiteX22" fmla="*/ 189604 w 189610"/>
                <a:gd name="connsiteY22" fmla="*/ 220585 h 324482"/>
                <a:gd name="connsiteX23" fmla="*/ 182546 w 189610"/>
                <a:gd name="connsiteY23" fmla="*/ 262495 h 324482"/>
                <a:gd name="connsiteX24" fmla="*/ 162915 w 189610"/>
                <a:gd name="connsiteY24" fmla="*/ 295223 h 324482"/>
                <a:gd name="connsiteX25" fmla="*/ 132940 w 189610"/>
                <a:gd name="connsiteY25" fmla="*/ 316702 h 324482"/>
                <a:gd name="connsiteX26" fmla="*/ 94916 w 189610"/>
                <a:gd name="connsiteY26" fmla="*/ 324446 h 324482"/>
                <a:gd name="connsiteX27" fmla="*/ 97154 w 189610"/>
                <a:gd name="connsiteY27" fmla="*/ 143623 h 324482"/>
                <a:gd name="connsiteX28" fmla="*/ 68408 w 189610"/>
                <a:gd name="connsiteY28" fmla="*/ 149729 h 324482"/>
                <a:gd name="connsiteX29" fmla="*/ 45548 w 189610"/>
                <a:gd name="connsiteY29" fmla="*/ 166102 h 324482"/>
                <a:gd name="connsiteX30" fmla="*/ 30613 w 189610"/>
                <a:gd name="connsiteY30" fmla="*/ 189686 h 324482"/>
                <a:gd name="connsiteX31" fmla="*/ 25240 w 189610"/>
                <a:gd name="connsiteY31" fmla="*/ 217499 h 324482"/>
                <a:gd name="connsiteX32" fmla="*/ 30298 w 189610"/>
                <a:gd name="connsiteY32" fmla="*/ 251427 h 324482"/>
                <a:gd name="connsiteX33" fmla="*/ 44681 w 189610"/>
                <a:gd name="connsiteY33" fmla="*/ 279573 h 324482"/>
                <a:gd name="connsiteX34" fmla="*/ 67160 w 189610"/>
                <a:gd name="connsiteY34" fmla="*/ 298900 h 324482"/>
                <a:gd name="connsiteX35" fmla="*/ 96430 w 189610"/>
                <a:gd name="connsiteY35" fmla="*/ 306110 h 324482"/>
                <a:gd name="connsiteX36" fmla="*/ 147084 w 189610"/>
                <a:gd name="connsiteY36" fmla="*/ 282945 h 324482"/>
                <a:gd name="connsiteX37" fmla="*/ 161524 w 189610"/>
                <a:gd name="connsiteY37" fmla="*/ 257332 h 324482"/>
                <a:gd name="connsiteX38" fmla="*/ 166734 w 189610"/>
                <a:gd name="connsiteY38" fmla="*/ 225090 h 324482"/>
                <a:gd name="connsiteX39" fmla="*/ 161972 w 189610"/>
                <a:gd name="connsiteY39" fmla="*/ 191934 h 324482"/>
                <a:gd name="connsiteX40" fmla="*/ 148294 w 189610"/>
                <a:gd name="connsiteY40" fmla="*/ 166131 h 324482"/>
                <a:gd name="connsiteX41" fmla="*/ 126386 w 189610"/>
                <a:gd name="connsiteY41" fmla="*/ 149500 h 324482"/>
                <a:gd name="connsiteX42" fmla="*/ 97154 w 189610"/>
                <a:gd name="connsiteY42" fmla="*/ 143623 h 324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89610" h="324482">
                  <a:moveTo>
                    <a:pt x="94916" y="324446"/>
                  </a:moveTo>
                  <a:cubicBezTo>
                    <a:pt x="66917" y="325295"/>
                    <a:pt x="40535" y="311355"/>
                    <a:pt x="25460" y="287746"/>
                  </a:cubicBezTo>
                  <a:cubicBezTo>
                    <a:pt x="16620" y="273980"/>
                    <a:pt x="10247" y="258779"/>
                    <a:pt x="6629" y="242826"/>
                  </a:cubicBezTo>
                  <a:cubicBezTo>
                    <a:pt x="1993" y="222738"/>
                    <a:pt x="-227" y="202167"/>
                    <a:pt x="18" y="181552"/>
                  </a:cubicBezTo>
                  <a:cubicBezTo>
                    <a:pt x="-231" y="156266"/>
                    <a:pt x="2697" y="131050"/>
                    <a:pt x="8734" y="106495"/>
                  </a:cubicBezTo>
                  <a:cubicBezTo>
                    <a:pt x="13658" y="86091"/>
                    <a:pt x="22071" y="66692"/>
                    <a:pt x="33603" y="49154"/>
                  </a:cubicBezTo>
                  <a:cubicBezTo>
                    <a:pt x="43572" y="34160"/>
                    <a:pt x="56910" y="21706"/>
                    <a:pt x="72551" y="12788"/>
                  </a:cubicBezTo>
                  <a:cubicBezTo>
                    <a:pt x="88367" y="4153"/>
                    <a:pt x="106150" y="-238"/>
                    <a:pt x="124167" y="43"/>
                  </a:cubicBezTo>
                  <a:cubicBezTo>
                    <a:pt x="139972" y="-366"/>
                    <a:pt x="155717" y="2142"/>
                    <a:pt x="170611" y="7444"/>
                  </a:cubicBezTo>
                  <a:lnTo>
                    <a:pt x="170611" y="28275"/>
                  </a:lnTo>
                  <a:cubicBezTo>
                    <a:pt x="156080" y="21710"/>
                    <a:pt x="140313" y="18326"/>
                    <a:pt x="124367" y="18350"/>
                  </a:cubicBezTo>
                  <a:cubicBezTo>
                    <a:pt x="109490" y="18168"/>
                    <a:pt x="94838" y="21987"/>
                    <a:pt x="81943" y="29409"/>
                  </a:cubicBezTo>
                  <a:cubicBezTo>
                    <a:pt x="68986" y="37119"/>
                    <a:pt x="58018" y="47761"/>
                    <a:pt x="49920" y="60479"/>
                  </a:cubicBezTo>
                  <a:cubicBezTo>
                    <a:pt x="40653" y="75119"/>
                    <a:pt x="33866" y="91188"/>
                    <a:pt x="29832" y="108038"/>
                  </a:cubicBezTo>
                  <a:cubicBezTo>
                    <a:pt x="24984" y="127938"/>
                    <a:pt x="22632" y="148364"/>
                    <a:pt x="22831" y="168845"/>
                  </a:cubicBezTo>
                  <a:lnTo>
                    <a:pt x="22831" y="172179"/>
                  </a:lnTo>
                  <a:lnTo>
                    <a:pt x="29117" y="172179"/>
                  </a:lnTo>
                  <a:lnTo>
                    <a:pt x="30070" y="170274"/>
                  </a:lnTo>
                  <a:cubicBezTo>
                    <a:pt x="42725" y="141322"/>
                    <a:pt x="72102" y="123343"/>
                    <a:pt x="103641" y="125249"/>
                  </a:cubicBezTo>
                  <a:cubicBezTo>
                    <a:pt x="115795" y="125075"/>
                    <a:pt x="127847" y="127488"/>
                    <a:pt x="138998" y="132326"/>
                  </a:cubicBezTo>
                  <a:cubicBezTo>
                    <a:pt x="149300" y="136906"/>
                    <a:pt x="158508" y="143628"/>
                    <a:pt x="166010" y="152043"/>
                  </a:cubicBezTo>
                  <a:cubicBezTo>
                    <a:pt x="173722" y="160859"/>
                    <a:pt x="179637" y="171096"/>
                    <a:pt x="183422" y="182180"/>
                  </a:cubicBezTo>
                  <a:cubicBezTo>
                    <a:pt x="187639" y="194541"/>
                    <a:pt x="189729" y="207526"/>
                    <a:pt x="189604" y="220585"/>
                  </a:cubicBezTo>
                  <a:cubicBezTo>
                    <a:pt x="189751" y="234863"/>
                    <a:pt x="187362" y="249053"/>
                    <a:pt x="182546" y="262495"/>
                  </a:cubicBezTo>
                  <a:cubicBezTo>
                    <a:pt x="178204" y="274582"/>
                    <a:pt x="171535" y="285702"/>
                    <a:pt x="162915" y="295223"/>
                  </a:cubicBezTo>
                  <a:cubicBezTo>
                    <a:pt x="154496" y="304355"/>
                    <a:pt x="144294" y="311666"/>
                    <a:pt x="132940" y="316702"/>
                  </a:cubicBezTo>
                  <a:cubicBezTo>
                    <a:pt x="120955" y="321942"/>
                    <a:pt x="107996" y="324582"/>
                    <a:pt x="94916" y="324446"/>
                  </a:cubicBezTo>
                  <a:close/>
                  <a:moveTo>
                    <a:pt x="97154" y="143623"/>
                  </a:moveTo>
                  <a:cubicBezTo>
                    <a:pt x="87243" y="143546"/>
                    <a:pt x="77433" y="145630"/>
                    <a:pt x="68408" y="149729"/>
                  </a:cubicBezTo>
                  <a:cubicBezTo>
                    <a:pt x="59788" y="153634"/>
                    <a:pt x="52020" y="159197"/>
                    <a:pt x="45548" y="166102"/>
                  </a:cubicBezTo>
                  <a:cubicBezTo>
                    <a:pt x="39157" y="172975"/>
                    <a:pt x="34094" y="180971"/>
                    <a:pt x="30613" y="189686"/>
                  </a:cubicBezTo>
                  <a:cubicBezTo>
                    <a:pt x="27045" y="198524"/>
                    <a:pt x="25221" y="207968"/>
                    <a:pt x="25240" y="217499"/>
                  </a:cubicBezTo>
                  <a:cubicBezTo>
                    <a:pt x="25180" y="229000"/>
                    <a:pt x="26886" y="240443"/>
                    <a:pt x="30298" y="251427"/>
                  </a:cubicBezTo>
                  <a:cubicBezTo>
                    <a:pt x="33404" y="261581"/>
                    <a:pt x="38273" y="271108"/>
                    <a:pt x="44681" y="279573"/>
                  </a:cubicBezTo>
                  <a:cubicBezTo>
                    <a:pt x="50732" y="287524"/>
                    <a:pt x="58391" y="294109"/>
                    <a:pt x="67160" y="298900"/>
                  </a:cubicBezTo>
                  <a:cubicBezTo>
                    <a:pt x="76153" y="303733"/>
                    <a:pt x="86221" y="306213"/>
                    <a:pt x="96430" y="306110"/>
                  </a:cubicBezTo>
                  <a:cubicBezTo>
                    <a:pt x="115934" y="306371"/>
                    <a:pt x="134526" y="297869"/>
                    <a:pt x="147084" y="282945"/>
                  </a:cubicBezTo>
                  <a:cubicBezTo>
                    <a:pt x="153416" y="275358"/>
                    <a:pt x="158309" y="266677"/>
                    <a:pt x="161524" y="257332"/>
                  </a:cubicBezTo>
                  <a:cubicBezTo>
                    <a:pt x="165086" y="246961"/>
                    <a:pt x="166848" y="236056"/>
                    <a:pt x="166734" y="225090"/>
                  </a:cubicBezTo>
                  <a:cubicBezTo>
                    <a:pt x="166838" y="213860"/>
                    <a:pt x="165232" y="202681"/>
                    <a:pt x="161972" y="191934"/>
                  </a:cubicBezTo>
                  <a:cubicBezTo>
                    <a:pt x="159144" y="182521"/>
                    <a:pt x="154497" y="173754"/>
                    <a:pt x="148294" y="166131"/>
                  </a:cubicBezTo>
                  <a:cubicBezTo>
                    <a:pt x="142344" y="159001"/>
                    <a:pt x="134853" y="153315"/>
                    <a:pt x="126386" y="149500"/>
                  </a:cubicBezTo>
                  <a:cubicBezTo>
                    <a:pt x="117175" y="145474"/>
                    <a:pt x="107206" y="143470"/>
                    <a:pt x="97154" y="14362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76" name="Grafický objekt 50" descr="Odznak 7">
            <a:extLst>
              <a:ext uri="{FF2B5EF4-FFF2-40B4-BE49-F238E27FC236}">
                <a16:creationId xmlns:a16="http://schemas.microsoft.com/office/drawing/2014/main" id="{DF854707-9BC4-42EF-BA31-602DE2E0014E}"/>
              </a:ext>
            </a:extLst>
          </p:cNvPr>
          <p:cNvGrpSpPr/>
          <p:nvPr/>
        </p:nvGrpSpPr>
        <p:grpSpPr>
          <a:xfrm>
            <a:off x="585581" y="5804421"/>
            <a:ext cx="460629" cy="418895"/>
            <a:chOff x="5610110" y="3179618"/>
            <a:chExt cx="724109" cy="724109"/>
          </a:xfrm>
          <a:solidFill>
            <a:srgbClr val="000000"/>
          </a:solidFill>
        </p:grpSpPr>
        <p:sp>
          <p:nvSpPr>
            <p:cNvPr id="77" name="Volný tvar: obrazec 76">
              <a:extLst>
                <a:ext uri="{FF2B5EF4-FFF2-40B4-BE49-F238E27FC236}">
                  <a16:creationId xmlns:a16="http://schemas.microsoft.com/office/drawing/2014/main" id="{C27C2386-77C0-436C-9646-0C8F718510FE}"/>
                </a:ext>
              </a:extLst>
            </p:cNvPr>
            <p:cNvSpPr/>
            <p:nvPr/>
          </p:nvSpPr>
          <p:spPr>
            <a:xfrm>
              <a:off x="5610110" y="3179618"/>
              <a:ext cx="724109" cy="724109"/>
            </a:xfrm>
            <a:custGeom>
              <a:avLst/>
              <a:gdLst>
                <a:gd name="connsiteX0" fmla="*/ 362160 w 724109"/>
                <a:gd name="connsiteY0" fmla="*/ 19050 h 724109"/>
                <a:gd name="connsiteX1" fmla="*/ 705269 w 724109"/>
                <a:gd name="connsiteY1" fmla="*/ 361950 h 724109"/>
                <a:gd name="connsiteX2" fmla="*/ 362369 w 724109"/>
                <a:gd name="connsiteY2" fmla="*/ 705060 h 724109"/>
                <a:gd name="connsiteX3" fmla="*/ 19260 w 724109"/>
                <a:gd name="connsiteY3" fmla="*/ 362160 h 724109"/>
                <a:gd name="connsiteX4" fmla="*/ 19260 w 724109"/>
                <a:gd name="connsiteY4" fmla="*/ 362045 h 724109"/>
                <a:gd name="connsiteX5" fmla="*/ 362160 w 724109"/>
                <a:gd name="connsiteY5" fmla="*/ 19050 h 724109"/>
                <a:gd name="connsiteX6" fmla="*/ 362160 w 724109"/>
                <a:gd name="connsiteY6" fmla="*/ 0 h 724109"/>
                <a:gd name="connsiteX7" fmla="*/ 0 w 724109"/>
                <a:gd name="connsiteY7" fmla="*/ 361950 h 724109"/>
                <a:gd name="connsiteX8" fmla="*/ 361950 w 724109"/>
                <a:gd name="connsiteY8" fmla="*/ 724110 h 724109"/>
                <a:gd name="connsiteX9" fmla="*/ 724110 w 724109"/>
                <a:gd name="connsiteY9" fmla="*/ 362160 h 724109"/>
                <a:gd name="connsiteX10" fmla="*/ 724110 w 724109"/>
                <a:gd name="connsiteY10" fmla="*/ 362045 h 724109"/>
                <a:gd name="connsiteX11" fmla="*/ 362445 w 724109"/>
                <a:gd name="connsiteY11" fmla="*/ 0 h 724109"/>
                <a:gd name="connsiteX12" fmla="*/ 362160 w 724109"/>
                <a:gd name="connsiteY12" fmla="*/ 0 h 724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24109" h="724109">
                  <a:moveTo>
                    <a:pt x="362160" y="19050"/>
                  </a:moveTo>
                  <a:cubicBezTo>
                    <a:pt x="551596" y="18992"/>
                    <a:pt x="705211" y="172514"/>
                    <a:pt x="705269" y="361950"/>
                  </a:cubicBezTo>
                  <a:cubicBezTo>
                    <a:pt x="705327" y="551386"/>
                    <a:pt x="551805" y="705001"/>
                    <a:pt x="362369" y="705060"/>
                  </a:cubicBezTo>
                  <a:cubicBezTo>
                    <a:pt x="172933" y="705118"/>
                    <a:pt x="19318" y="551596"/>
                    <a:pt x="19260" y="362160"/>
                  </a:cubicBezTo>
                  <a:cubicBezTo>
                    <a:pt x="19260" y="362121"/>
                    <a:pt x="19260" y="362083"/>
                    <a:pt x="19260" y="362045"/>
                  </a:cubicBezTo>
                  <a:cubicBezTo>
                    <a:pt x="19448" y="172729"/>
                    <a:pt x="172844" y="19292"/>
                    <a:pt x="362160" y="19050"/>
                  </a:cubicBezTo>
                  <a:moveTo>
                    <a:pt x="362160" y="0"/>
                  </a:moveTo>
                  <a:cubicBezTo>
                    <a:pt x="162202" y="-58"/>
                    <a:pt x="58" y="161993"/>
                    <a:pt x="0" y="361950"/>
                  </a:cubicBezTo>
                  <a:cubicBezTo>
                    <a:pt x="-58" y="561907"/>
                    <a:pt x="161993" y="724051"/>
                    <a:pt x="361950" y="724110"/>
                  </a:cubicBezTo>
                  <a:cubicBezTo>
                    <a:pt x="561907" y="724168"/>
                    <a:pt x="724051" y="562117"/>
                    <a:pt x="724110" y="362160"/>
                  </a:cubicBezTo>
                  <a:cubicBezTo>
                    <a:pt x="724110" y="362121"/>
                    <a:pt x="724110" y="362083"/>
                    <a:pt x="724110" y="362045"/>
                  </a:cubicBezTo>
                  <a:cubicBezTo>
                    <a:pt x="724214" y="162198"/>
                    <a:pt x="562292" y="105"/>
                    <a:pt x="362445" y="0"/>
                  </a:cubicBezTo>
                  <a:cubicBezTo>
                    <a:pt x="362350" y="0"/>
                    <a:pt x="362255" y="0"/>
                    <a:pt x="362160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78" name="Volný tvar: obrazec 77">
              <a:extLst>
                <a:ext uri="{FF2B5EF4-FFF2-40B4-BE49-F238E27FC236}">
                  <a16:creationId xmlns:a16="http://schemas.microsoft.com/office/drawing/2014/main" id="{B18A8010-3885-4C50-A54A-82279892AEAD}"/>
                </a:ext>
              </a:extLst>
            </p:cNvPr>
            <p:cNvSpPr/>
            <p:nvPr/>
          </p:nvSpPr>
          <p:spPr>
            <a:xfrm>
              <a:off x="5885363" y="3386692"/>
              <a:ext cx="192871" cy="313467"/>
            </a:xfrm>
            <a:custGeom>
              <a:avLst/>
              <a:gdLst>
                <a:gd name="connsiteX0" fmla="*/ 48739 w 192871"/>
                <a:gd name="connsiteY0" fmla="*/ 313468 h 313467"/>
                <a:gd name="connsiteX1" fmla="*/ 64332 w 192871"/>
                <a:gd name="connsiteY1" fmla="*/ 246316 h 313467"/>
                <a:gd name="connsiteX2" fmla="*/ 90345 w 192871"/>
                <a:gd name="connsiteY2" fmla="*/ 172736 h 313467"/>
                <a:gd name="connsiteX3" fmla="*/ 124282 w 192871"/>
                <a:gd name="connsiteY3" fmla="*/ 98184 h 313467"/>
                <a:gd name="connsiteX4" fmla="*/ 163830 w 192871"/>
                <a:gd name="connsiteY4" fmla="*/ 24213 h 313467"/>
                <a:gd name="connsiteX5" fmla="*/ 166688 w 192871"/>
                <a:gd name="connsiteY5" fmla="*/ 19240 h 313467"/>
                <a:gd name="connsiteX6" fmla="*/ 0 w 192871"/>
                <a:gd name="connsiteY6" fmla="*/ 19240 h 313467"/>
                <a:gd name="connsiteX7" fmla="*/ 0 w 192871"/>
                <a:gd name="connsiteY7" fmla="*/ 0 h 313467"/>
                <a:gd name="connsiteX8" fmla="*/ 192872 w 192871"/>
                <a:gd name="connsiteY8" fmla="*/ 0 h 313467"/>
                <a:gd name="connsiteX9" fmla="*/ 192872 w 192871"/>
                <a:gd name="connsiteY9" fmla="*/ 8115 h 313467"/>
                <a:gd name="connsiteX10" fmla="*/ 161439 w 192871"/>
                <a:gd name="connsiteY10" fmla="*/ 65875 h 313467"/>
                <a:gd name="connsiteX11" fmla="*/ 134588 w 192871"/>
                <a:gd name="connsiteY11" fmla="*/ 119358 h 313467"/>
                <a:gd name="connsiteX12" fmla="*/ 112519 w 192871"/>
                <a:gd name="connsiteY12" fmla="*/ 169316 h 313467"/>
                <a:gd name="connsiteX13" fmla="*/ 94917 w 192871"/>
                <a:gd name="connsiteY13" fmla="*/ 217551 h 313467"/>
                <a:gd name="connsiteX14" fmla="*/ 81448 w 192871"/>
                <a:gd name="connsiteY14" fmla="*/ 266043 h 313467"/>
                <a:gd name="connsiteX15" fmla="*/ 72133 w 192871"/>
                <a:gd name="connsiteY15" fmla="*/ 313468 h 313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92871" h="313467">
                  <a:moveTo>
                    <a:pt x="48739" y="313468"/>
                  </a:moveTo>
                  <a:cubicBezTo>
                    <a:pt x="52493" y="290773"/>
                    <a:pt x="57701" y="268343"/>
                    <a:pt x="64332" y="246316"/>
                  </a:cubicBezTo>
                  <a:cubicBezTo>
                    <a:pt x="71571" y="222113"/>
                    <a:pt x="80324" y="197348"/>
                    <a:pt x="90345" y="172736"/>
                  </a:cubicBezTo>
                  <a:cubicBezTo>
                    <a:pt x="100365" y="148123"/>
                    <a:pt x="111785" y="123015"/>
                    <a:pt x="124282" y="98184"/>
                  </a:cubicBezTo>
                  <a:cubicBezTo>
                    <a:pt x="136779" y="73352"/>
                    <a:pt x="150000" y="48578"/>
                    <a:pt x="163830" y="24213"/>
                  </a:cubicBezTo>
                  <a:lnTo>
                    <a:pt x="166688" y="19240"/>
                  </a:lnTo>
                  <a:lnTo>
                    <a:pt x="0" y="19240"/>
                  </a:lnTo>
                  <a:lnTo>
                    <a:pt x="0" y="0"/>
                  </a:lnTo>
                  <a:lnTo>
                    <a:pt x="192872" y="0"/>
                  </a:lnTo>
                  <a:lnTo>
                    <a:pt x="192872" y="8115"/>
                  </a:lnTo>
                  <a:cubicBezTo>
                    <a:pt x="181547" y="28318"/>
                    <a:pt x="170964" y="47911"/>
                    <a:pt x="161439" y="65875"/>
                  </a:cubicBezTo>
                  <a:cubicBezTo>
                    <a:pt x="151724" y="84287"/>
                    <a:pt x="142685" y="102289"/>
                    <a:pt x="134588" y="119358"/>
                  </a:cubicBezTo>
                  <a:cubicBezTo>
                    <a:pt x="126492" y="136427"/>
                    <a:pt x="119024" y="153353"/>
                    <a:pt x="112519" y="169316"/>
                  </a:cubicBezTo>
                  <a:cubicBezTo>
                    <a:pt x="106013" y="185280"/>
                    <a:pt x="100060" y="201597"/>
                    <a:pt x="94917" y="217551"/>
                  </a:cubicBezTo>
                  <a:cubicBezTo>
                    <a:pt x="89773" y="233505"/>
                    <a:pt x="85220" y="249936"/>
                    <a:pt x="81448" y="266043"/>
                  </a:cubicBezTo>
                  <a:cubicBezTo>
                    <a:pt x="77857" y="281369"/>
                    <a:pt x="74724" y="297323"/>
                    <a:pt x="72133" y="31346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782613746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VTI">
  <a:themeElements>
    <a:clrScheme name="Custom 15">
      <a:dk1>
        <a:sysClr val="windowText" lastClr="000000"/>
      </a:dk1>
      <a:lt1>
        <a:sysClr val="window" lastClr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VTI" id="{A7F40C41-3FB2-45B0-B0D6-DFB7FDD9B7AD}" vid="{C49381A0-09CD-46EE-B141-E2CDD87ABFE3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47</Words>
  <Application>Microsoft Office PowerPoint</Application>
  <PresentationFormat>Širokoúhlá obrazovka</PresentationFormat>
  <Paragraphs>14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Avenir Next LT Pro</vt:lpstr>
      <vt:lpstr>Calibri</vt:lpstr>
      <vt:lpstr>FunkyShapesVTI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Kamila Šubrtová</dc:creator>
  <cp:lastModifiedBy>Kamila Šubrtová</cp:lastModifiedBy>
  <cp:revision>4</cp:revision>
  <dcterms:created xsi:type="dcterms:W3CDTF">2020-11-10T16:29:46Z</dcterms:created>
  <dcterms:modified xsi:type="dcterms:W3CDTF">2020-11-10T16:52:45Z</dcterms:modified>
</cp:coreProperties>
</file>