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"/>
  </p:notesMasterIdLst>
  <p:handoutMasterIdLst>
    <p:handoutMasterId r:id="rId5"/>
  </p:handoutMasterIdLst>
  <p:sldIdLst>
    <p:sldId id="257" r:id="rId2"/>
    <p:sldId id="262" r:id="rId3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C8D4"/>
    <a:srgbClr val="F4F0E9"/>
    <a:srgbClr val="519746"/>
    <a:srgbClr val="1A6282"/>
    <a:srgbClr val="FEEE42"/>
    <a:srgbClr val="FEFEF6"/>
    <a:srgbClr val="F13E27"/>
    <a:srgbClr val="5CC6D4"/>
    <a:srgbClr val="BBD42E"/>
    <a:srgbClr val="D2A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D43E978-523C-4533-8BC1-3E15517B0CAD}" type="datetime1">
              <a:rPr lang="cs-CZ" smtClean="0"/>
              <a:t>13.11.2020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4C72AE4-F412-4D0F-98D9-8DF7EF13BAD4}" type="datetime1">
              <a:rPr lang="cs-CZ" smtClean="0"/>
              <a:t>13.11.2020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Obdélní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Obdélní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Obdélní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962437A-69DF-4FC4-82E7-095787E88CA2}" type="datetime1">
              <a:rPr lang="cs-CZ" smtClean="0"/>
              <a:t>13.11.2020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C5B914-8B12-4555-B381-C9C72B2408B7}" type="datetime1">
              <a:rPr lang="cs-CZ" smtClean="0"/>
              <a:t>13.11.2020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8ACA46-9028-4D5D-8730-99171FAE3F06}" type="datetime1">
              <a:rPr lang="cs-CZ" smtClean="0"/>
              <a:t>13.11.2020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2AC929-901E-466E-BE68-07E756E2CD9A}" type="datetime1">
              <a:rPr lang="cs-CZ" smtClean="0"/>
              <a:t>13.11.2020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Obdélní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Obdélní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Obdélní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8CF5898F-43A4-4623-95FA-D301F8EA43EB}" type="datetime1">
              <a:rPr lang="cs-CZ" smtClean="0"/>
              <a:t>13.11.2020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C62D49-C56C-41BE-AB9D-F32C0FDB497F}" type="datetime1">
              <a:rPr lang="cs-CZ" smtClean="0"/>
              <a:t>13.11.2020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71B7C9-1526-4531-B1BE-04E9A37FA2CE}" type="datetime1">
              <a:rPr lang="cs-CZ" smtClean="0"/>
              <a:t>13.11.2020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E9C2DB-08C5-4A26-B491-AB99DD10A99E}" type="datetime1">
              <a:rPr lang="cs-CZ" smtClean="0"/>
              <a:t>13.11.2020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FBE077-9F05-484F-8622-4E9E9067A7C5}" type="datetime1">
              <a:rPr lang="cs-CZ" smtClean="0"/>
              <a:t>13.11.2020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6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6AB81B4-CE35-4C47-882C-8A3F92B5FFD6}" type="datetime1">
              <a:rPr lang="cs-CZ" smtClean="0"/>
              <a:t>13.11.2020</a:t>
            </a:fld>
            <a:endParaRPr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06F24F85-89C9-4554-BB3D-C9F75BD57326}" type="datetime1">
              <a:rPr lang="cs-CZ" smtClean="0"/>
              <a:t>13.11.2020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6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Obdélní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Obdélní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 dirty="0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639C23-9424-4615-9F2F-4DF01B7F951B}" type="datetime1">
              <a:rPr lang="cs-CZ" smtClean="0"/>
              <a:t>13.11.2020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730" y="2652369"/>
            <a:ext cx="4198295" cy="1138581"/>
          </a:xfrm>
        </p:spPr>
        <p:txBody>
          <a:bodyPr rtlCol="0" anchor="ctr">
            <a:normAutofit fontScale="90000"/>
          </a:bodyPr>
          <a:lstStyle/>
          <a:p>
            <a:pPr algn="ctr" rtl="0">
              <a:lnSpc>
                <a:spcPct val="150000"/>
              </a:lnSpc>
            </a:pPr>
            <a:r>
              <a:rPr lang="cs-CZ" dirty="0">
                <a:solidFill>
                  <a:srgbClr val="FF0000"/>
                </a:solidFill>
              </a:rPr>
              <a:t>Doplňte správné tvary sloves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FF0000"/>
                </a:solidFill>
              </a:rPr>
              <a:t>AVOIR a </a:t>
            </a:r>
            <a:r>
              <a:rPr lang="cs-CZ" dirty="0">
                <a:solidFill>
                  <a:srgbClr val="FF0000"/>
                </a:solidFill>
                <a:effectLst/>
              </a:rPr>
              <a:t>ȆTRE</a:t>
            </a:r>
            <a:endParaRPr lang="cs" dirty="0">
              <a:solidFill>
                <a:srgbClr val="FF0000"/>
              </a:solidFill>
            </a:endParaRPr>
          </a:p>
        </p:txBody>
      </p:sp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22" r="17507" b="-2"/>
          <a:stretch/>
        </p:blipFill>
        <p:spPr>
          <a:xfrm>
            <a:off x="5326705" y="1190625"/>
            <a:ext cx="5798495" cy="4661535"/>
          </a:xfrm>
          <a:prstGeom prst="rect">
            <a:avLst/>
          </a:prstGeom>
          <a:noFill/>
        </p:spPr>
      </p:pic>
      <p:sp>
        <p:nvSpPr>
          <p:cNvPr id="89" name="Date Placeholder 4">
            <a:extLst>
              <a:ext uri="{FF2B5EF4-FFF2-40B4-BE49-F238E27FC236}">
                <a16:creationId xmlns:a16="http://schemas.microsoft.com/office/drawing/2014/main" id="{0D5F65B9-01CF-48E3-87BB-9651A5AF86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D5C62D49-C56C-41BE-AB9D-F32C0FDB497F}" type="datetime1">
              <a:rPr lang="cs-CZ" smtClean="0"/>
              <a:pPr rtl="0">
                <a:spcAft>
                  <a:spcPts val="600"/>
                </a:spcAft>
              </a:pPr>
              <a:t>13.11.2020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22" r="17507" b="-2"/>
          <a:stretch/>
        </p:blipFill>
        <p:spPr>
          <a:xfrm>
            <a:off x="2466975" y="773542"/>
            <a:ext cx="9077325" cy="54443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9" name="Date Placeholder 4">
            <a:extLst>
              <a:ext uri="{FF2B5EF4-FFF2-40B4-BE49-F238E27FC236}">
                <a16:creationId xmlns:a16="http://schemas.microsoft.com/office/drawing/2014/main" id="{0D5F65B9-01CF-48E3-87BB-9651A5AF86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D5C62D49-C56C-41BE-AB9D-F32C0FDB497F}" type="datetime1">
              <a:rPr lang="cs-CZ" smtClean="0"/>
              <a:pPr rtl="0">
                <a:spcAft>
                  <a:spcPts val="600"/>
                </a:spcAft>
              </a:pPr>
              <a:t>13.11.2020</a:t>
            </a:fld>
            <a:endParaRPr lang="en-US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976BA83-B78D-414B-82B2-6DAE05C137E9}"/>
              </a:ext>
            </a:extLst>
          </p:cNvPr>
          <p:cNvSpPr txBox="1"/>
          <p:nvPr/>
        </p:nvSpPr>
        <p:spPr>
          <a:xfrm>
            <a:off x="1123950" y="640080"/>
            <a:ext cx="2678938" cy="3231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Nous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……………………. à la </a:t>
            </a:r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maison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E56643E-1B11-4989-82FC-E4C44E3F3229}"/>
              </a:ext>
            </a:extLst>
          </p:cNvPr>
          <p:cNvSpPr txBox="1"/>
          <p:nvPr/>
        </p:nvSpPr>
        <p:spPr>
          <a:xfrm>
            <a:off x="1123950" y="1119045"/>
            <a:ext cx="3020507" cy="323165"/>
          </a:xfrm>
          <a:prstGeom prst="rect">
            <a:avLst/>
          </a:prstGeom>
          <a:solidFill>
            <a:srgbClr val="D33126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Pierre n´…………………….  pas à </a:t>
            </a:r>
            <a:r>
              <a:rPr lang="cs-CZ" sz="1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l´école</a:t>
            </a:r>
            <a:r>
              <a:rPr lang="cs-CZ" sz="1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7DAB27C-F51B-465A-B532-040D64E142C5}"/>
              </a:ext>
            </a:extLst>
          </p:cNvPr>
          <p:cNvSpPr txBox="1"/>
          <p:nvPr/>
        </p:nvSpPr>
        <p:spPr>
          <a:xfrm>
            <a:off x="1123950" y="1598010"/>
            <a:ext cx="2448619" cy="323165"/>
          </a:xfrm>
          <a:prstGeom prst="rect">
            <a:avLst/>
          </a:prstGeom>
          <a:solidFill>
            <a:srgbClr val="D2AB2A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Vous ……………………. </a:t>
            </a:r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chien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B1A1333-FC62-41EC-8BD1-1507362545D7}"/>
              </a:ext>
            </a:extLst>
          </p:cNvPr>
          <p:cNvSpPr txBox="1"/>
          <p:nvPr/>
        </p:nvSpPr>
        <p:spPr>
          <a:xfrm>
            <a:off x="1123950" y="2104355"/>
            <a:ext cx="2899576" cy="323165"/>
          </a:xfrm>
          <a:prstGeom prst="rect">
            <a:avLst/>
          </a:prstGeom>
          <a:solidFill>
            <a:srgbClr val="BBD42E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Mes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amis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……………………. en France.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EDE5C87-1AAF-479D-BBC9-D9AD6BE994F0}"/>
              </a:ext>
            </a:extLst>
          </p:cNvPr>
          <p:cNvSpPr txBox="1"/>
          <p:nvPr/>
        </p:nvSpPr>
        <p:spPr>
          <a:xfrm>
            <a:off x="1134766" y="2639308"/>
            <a:ext cx="3263009" cy="323165"/>
          </a:xfrm>
          <a:prstGeom prst="rect">
            <a:avLst/>
          </a:prstGeom>
          <a:solidFill>
            <a:srgbClr val="519746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Est-ce</a:t>
            </a:r>
            <a:r>
              <a:rPr lang="cs-CZ" sz="1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</a:t>
            </a:r>
            <a:r>
              <a:rPr lang="cs-CZ" sz="1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tu ……………………. </a:t>
            </a:r>
            <a:r>
              <a:rPr lang="cs-CZ" sz="1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</a:t>
            </a:r>
            <a:r>
              <a:rPr lang="cs-CZ" sz="1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photo</a:t>
            </a:r>
            <a:r>
              <a:rPr lang="cs-CZ" sz="1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0917B7A-EC3C-454E-BDD0-A9859EE4190D}"/>
              </a:ext>
            </a:extLst>
          </p:cNvPr>
          <p:cNvSpPr txBox="1"/>
          <p:nvPr/>
        </p:nvSpPr>
        <p:spPr>
          <a:xfrm>
            <a:off x="1134766" y="3116799"/>
            <a:ext cx="3087448" cy="323165"/>
          </a:xfrm>
          <a:prstGeom prst="rect">
            <a:avLst/>
          </a:prstGeom>
          <a:solidFill>
            <a:srgbClr val="5CC6D4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ne ……………………. pas </a:t>
            </a:r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balcon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B2BF70B-21CC-4417-82BD-985714904981}"/>
              </a:ext>
            </a:extLst>
          </p:cNvPr>
          <p:cNvSpPr txBox="1"/>
          <p:nvPr/>
        </p:nvSpPr>
        <p:spPr>
          <a:xfrm>
            <a:off x="1113800" y="3637447"/>
            <a:ext cx="3214534" cy="323165"/>
          </a:xfrm>
          <a:prstGeom prst="rect">
            <a:avLst/>
          </a:prstGeom>
          <a:solidFill>
            <a:srgbClr val="F13E27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Papa</a:t>
            </a:r>
            <a:r>
              <a:rPr lang="cs-CZ" sz="1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…………………….  </a:t>
            </a:r>
            <a:r>
              <a:rPr lang="cs-CZ" sz="1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</a:t>
            </a:r>
            <a:r>
              <a:rPr lang="cs-CZ" sz="1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maison</a:t>
            </a:r>
            <a:r>
              <a:rPr lang="cs-CZ" sz="1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rouge.</a:t>
            </a:r>
            <a:endParaRPr lang="cs-CZ" sz="1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41BC755-5432-41FC-8C91-9B999BC6761B}"/>
              </a:ext>
            </a:extLst>
          </p:cNvPr>
          <p:cNvSpPr txBox="1"/>
          <p:nvPr/>
        </p:nvSpPr>
        <p:spPr>
          <a:xfrm>
            <a:off x="1098622" y="4140703"/>
            <a:ext cx="3170291" cy="323165"/>
          </a:xfrm>
          <a:prstGeom prst="rect">
            <a:avLst/>
          </a:prstGeom>
          <a:solidFill>
            <a:srgbClr val="FEFEF6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Est-ce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qu´ils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……………………. au </a:t>
            </a:r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cinéma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53246BA-040E-4038-B33A-4DD7E5A65D5B}"/>
              </a:ext>
            </a:extLst>
          </p:cNvPr>
          <p:cNvSpPr txBox="1"/>
          <p:nvPr/>
        </p:nvSpPr>
        <p:spPr>
          <a:xfrm>
            <a:off x="1123950" y="4636259"/>
            <a:ext cx="2760692" cy="323165"/>
          </a:xfrm>
          <a:prstGeom prst="rect">
            <a:avLst/>
          </a:prstGeom>
          <a:solidFill>
            <a:srgbClr val="FEEE42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famille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……………………. grande.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FAA5224-C963-47D8-ABAB-4B84E6C05E15}"/>
              </a:ext>
            </a:extLst>
          </p:cNvPr>
          <p:cNvSpPr txBox="1"/>
          <p:nvPr/>
        </p:nvSpPr>
        <p:spPr>
          <a:xfrm>
            <a:off x="1104201" y="5101722"/>
            <a:ext cx="3040256" cy="323165"/>
          </a:xfrm>
          <a:prstGeom prst="rect">
            <a:avLst/>
          </a:prstGeom>
          <a:solidFill>
            <a:srgbClr val="1A6282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Elles</a:t>
            </a:r>
            <a:r>
              <a:rPr lang="cs-CZ" sz="1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……………………. des </a:t>
            </a:r>
            <a:r>
              <a:rPr lang="cs-CZ" sz="1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petits</a:t>
            </a:r>
            <a:r>
              <a:rPr lang="cs-CZ" sz="1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chiens</a:t>
            </a:r>
            <a:r>
              <a:rPr lang="cs-CZ" sz="1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FEFBEAE-DF79-4410-AAFF-D42444319038}"/>
              </a:ext>
            </a:extLst>
          </p:cNvPr>
          <p:cNvSpPr txBox="1"/>
          <p:nvPr/>
        </p:nvSpPr>
        <p:spPr>
          <a:xfrm>
            <a:off x="1122058" y="5593468"/>
            <a:ext cx="2853473" cy="323165"/>
          </a:xfrm>
          <a:prstGeom prst="rect">
            <a:avLst/>
          </a:prstGeom>
          <a:solidFill>
            <a:srgbClr val="61C8D4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 n´……………………. pas au </a:t>
            </a:r>
            <a:r>
              <a:rPr lang="cs-CZ" sz="15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théâtre</a:t>
            </a:r>
            <a:r>
              <a:rPr lang="cs-CZ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0861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89_TF78438558" id="{AA281ABA-03DA-437C-8D75-29E1E8C7EFDD}" vid="{4E1E5E86-B9E6-4CB7-B9C7-D05656AD29D3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83</Words>
  <Application>Microsoft Office PowerPoint</Application>
  <PresentationFormat>Širokoúhlá obrazovka</PresentationFormat>
  <Paragraphs>14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Century Gothic</vt:lpstr>
      <vt:lpstr>Garamond</vt:lpstr>
      <vt:lpstr>SavonVTI</vt:lpstr>
      <vt:lpstr>Doplňte správné tvary sloves AVOIR a ȆTRE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Doplňte správné tvary sloves AVOIR a ȆTRE</dc:title>
  <dc:creator>Kamila Šubrtová</dc:creator>
  <cp:lastModifiedBy>Kamila Šubrtová</cp:lastModifiedBy>
  <cp:revision>3</cp:revision>
  <dcterms:created xsi:type="dcterms:W3CDTF">2020-11-13T18:55:13Z</dcterms:created>
  <dcterms:modified xsi:type="dcterms:W3CDTF">2020-11-13T19:21:41Z</dcterms:modified>
</cp:coreProperties>
</file>