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1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2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7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684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69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4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9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3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875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3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87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167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9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9/29/2020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6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693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12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3FDA430-1C68-46FE-AF9B-2227A3549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9938" y="5477340"/>
            <a:ext cx="5117129" cy="775494"/>
          </a:xfrm>
        </p:spPr>
        <p:txBody>
          <a:bodyPr>
            <a:normAutofit fontScale="55000" lnSpcReduction="20000"/>
          </a:bodyPr>
          <a:lstStyle/>
          <a:p>
            <a:pPr lvl="0">
              <a:lnSpc>
                <a:spcPct val="90000"/>
              </a:lnSpc>
              <a:spcAft>
                <a:spcPts val="800"/>
              </a:spcAft>
            </a:pPr>
            <a:r>
              <a:rPr lang="cs-CZ" sz="3600" dirty="0" err="1">
                <a:latin typeface="Quicksand" pitchFamily="2"/>
                <a:cs typeface="Calibri" pitchFamily="34"/>
              </a:rPr>
              <a:t>Parlez</a:t>
            </a:r>
            <a:r>
              <a:rPr lang="cs-CZ" sz="3600" dirty="0">
                <a:latin typeface="Quicksand" pitchFamily="2"/>
                <a:cs typeface="Calibri" pitchFamily="34"/>
              </a:rPr>
              <a:t> </a:t>
            </a:r>
            <a:r>
              <a:rPr lang="cs-CZ" sz="3600" dirty="0" err="1">
                <a:latin typeface="Quicksand" pitchFamily="2"/>
                <a:cs typeface="Calibri" pitchFamily="34"/>
              </a:rPr>
              <a:t>fran</a:t>
            </a:r>
            <a:r>
              <a:rPr lang="cs-CZ" sz="3600" dirty="0" err="1">
                <a:latin typeface="Quicksand" pitchFamily="2"/>
                <a:cs typeface="Arial" pitchFamily="34"/>
              </a:rPr>
              <a:t>ç</a:t>
            </a:r>
            <a:r>
              <a:rPr lang="cs-CZ" sz="3600" dirty="0" err="1">
                <a:latin typeface="Quicksand" pitchFamily="2"/>
                <a:cs typeface="Calibri" pitchFamily="34"/>
              </a:rPr>
              <a:t>ais</a:t>
            </a:r>
            <a:r>
              <a:rPr lang="cs-CZ" sz="3600" dirty="0">
                <a:latin typeface="Quicksand" pitchFamily="2"/>
                <a:cs typeface="Calibri" pitchFamily="34"/>
              </a:rPr>
              <a:t> </a:t>
            </a:r>
            <a:r>
              <a:rPr lang="cs-CZ" sz="3600" dirty="0" err="1">
                <a:latin typeface="Quicksand" pitchFamily="2"/>
                <a:cs typeface="Calibri" pitchFamily="34"/>
              </a:rPr>
              <a:t>avec</a:t>
            </a:r>
            <a:r>
              <a:rPr lang="cs-CZ" sz="3600" dirty="0">
                <a:latin typeface="Quicksand" pitchFamily="2"/>
                <a:cs typeface="Calibri" pitchFamily="34"/>
              </a:rPr>
              <a:t> moi.</a:t>
            </a:r>
          </a:p>
          <a:p>
            <a:pPr lvl="0">
              <a:lnSpc>
                <a:spcPct val="90000"/>
              </a:lnSpc>
              <a:spcAft>
                <a:spcPts val="800"/>
              </a:spcAft>
            </a:pPr>
            <a:r>
              <a:rPr lang="cs-CZ" dirty="0">
                <a:latin typeface="Calibri" pitchFamily="34"/>
                <a:cs typeface="Calibri" pitchFamily="34"/>
              </a:rPr>
              <a:t>www.studujifrancouzstinu.cz</a:t>
            </a:r>
          </a:p>
          <a:p>
            <a:pPr>
              <a:lnSpc>
                <a:spcPct val="90000"/>
              </a:lnSpc>
            </a:pPr>
            <a:endParaRPr lang="cs-CZ" sz="1100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D4BFDF4-E154-45F6-9BF4-ACB0EFE20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7" y="643467"/>
            <a:ext cx="10113023" cy="2785533"/>
          </a:xfrm>
        </p:spPr>
        <p:txBody>
          <a:bodyPr>
            <a:normAutofit/>
          </a:bodyPr>
          <a:lstStyle/>
          <a:p>
            <a:pPr algn="ctr"/>
            <a:r>
              <a:rPr lang="cs-CZ" i="0" dirty="0">
                <a:latin typeface="Quicksand" panose="00000500000000000000" pitchFamily="2" charset="-18"/>
              </a:rPr>
              <a:t>Tvoření francouzských otázek</a:t>
            </a:r>
            <a:br>
              <a:rPr lang="cs-CZ" i="0" dirty="0">
                <a:latin typeface="Quicksand" panose="00000500000000000000" pitchFamily="2" charset="-18"/>
              </a:rPr>
            </a:br>
            <a:r>
              <a:rPr lang="cs-CZ" i="0" dirty="0">
                <a:latin typeface="Quicksand" panose="00000500000000000000" pitchFamily="2" charset="-18"/>
              </a:rPr>
              <a:t>___________</a:t>
            </a:r>
          </a:p>
        </p:txBody>
      </p:sp>
      <p:pic>
        <p:nvPicPr>
          <p:cNvPr id="8" name="Obrázek 7" descr="Obsah obrázku jídlo&#10;&#10;Popis byl vytvořen automaticky">
            <a:extLst>
              <a:ext uri="{FF2B5EF4-FFF2-40B4-BE49-F238E27FC236}">
                <a16:creationId xmlns:a16="http://schemas.microsoft.com/office/drawing/2014/main" id="{E7B6CA60-54F9-4712-9FA1-6F0700441E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2393"/>
          <a:stretch/>
        </p:blipFill>
        <p:spPr>
          <a:xfrm>
            <a:off x="8479604" y="5062857"/>
            <a:ext cx="3312458" cy="1151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35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raphic 1">
            <a:extLst>
              <a:ext uri="{FF2B5EF4-FFF2-40B4-BE49-F238E27FC236}">
                <a16:creationId xmlns:a16="http://schemas.microsoft.com/office/drawing/2014/main" id="{0D57E7FA-E8FC-45AC-868F-CDC814493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V="1">
            <a:off x="2599854" y="527562"/>
            <a:ext cx="6992292" cy="5102484"/>
          </a:xfrm>
          <a:custGeom>
            <a:avLst/>
            <a:gdLst/>
            <a:ahLst/>
            <a:cxnLst/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0E21785-62D8-430F-9521-90166EF7C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ED7CF8A0-D3E4-4A16-87D3-1D973AC61B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13296" y="697832"/>
            <a:ext cx="8189484" cy="5541981"/>
          </a:xfrm>
          <a:custGeom>
            <a:avLst/>
            <a:gdLst>
              <a:gd name="connsiteX0" fmla="*/ 1164045 w 7323233"/>
              <a:gd name="connsiteY0" fmla="*/ 25 h 5835507"/>
              <a:gd name="connsiteX1" fmla="*/ 1213723 w 7323233"/>
              <a:gd name="connsiteY1" fmla="*/ 8385 h 5835507"/>
              <a:gd name="connsiteX2" fmla="*/ 2251656 w 7323233"/>
              <a:gd name="connsiteY2" fmla="*/ 138318 h 5835507"/>
              <a:gd name="connsiteX3" fmla="*/ 3226534 w 7323233"/>
              <a:gd name="connsiteY3" fmla="*/ 205194 h 5835507"/>
              <a:gd name="connsiteX4" fmla="*/ 4404335 w 7323233"/>
              <a:gd name="connsiteY4" fmla="*/ 316784 h 5835507"/>
              <a:gd name="connsiteX5" fmla="*/ 5225968 w 7323233"/>
              <a:gd name="connsiteY5" fmla="*/ 350415 h 5835507"/>
              <a:gd name="connsiteX6" fmla="*/ 5266859 w 7323233"/>
              <a:gd name="connsiteY6" fmla="*/ 348884 h 5835507"/>
              <a:gd name="connsiteX7" fmla="*/ 5685318 w 7323233"/>
              <a:gd name="connsiteY7" fmla="*/ 399712 h 5835507"/>
              <a:gd name="connsiteX8" fmla="*/ 5411315 w 7323233"/>
              <a:gd name="connsiteY8" fmla="*/ 618305 h 5835507"/>
              <a:gd name="connsiteX9" fmla="*/ 5805698 w 7323233"/>
              <a:gd name="connsiteY9" fmla="*/ 721868 h 5835507"/>
              <a:gd name="connsiteX10" fmla="*/ 6188997 w 7323233"/>
              <a:gd name="connsiteY10" fmla="*/ 868233 h 5835507"/>
              <a:gd name="connsiteX11" fmla="*/ 6261225 w 7323233"/>
              <a:gd name="connsiteY11" fmla="*/ 928614 h 5835507"/>
              <a:gd name="connsiteX12" fmla="*/ 6858533 w 7323233"/>
              <a:gd name="connsiteY12" fmla="*/ 1323379 h 5835507"/>
              <a:gd name="connsiteX13" fmla="*/ 6744269 w 7323233"/>
              <a:gd name="connsiteY13" fmla="*/ 1407072 h 5835507"/>
              <a:gd name="connsiteX14" fmla="*/ 6956365 w 7323233"/>
              <a:gd name="connsiteY14" fmla="*/ 1507197 h 5835507"/>
              <a:gd name="connsiteX15" fmla="*/ 7004134 w 7323233"/>
              <a:gd name="connsiteY15" fmla="*/ 1549234 h 5835507"/>
              <a:gd name="connsiteX16" fmla="*/ 6963627 w 7323233"/>
              <a:gd name="connsiteY16" fmla="*/ 1599678 h 5835507"/>
              <a:gd name="connsiteX17" fmla="*/ 6875731 w 7323233"/>
              <a:gd name="connsiteY17" fmla="*/ 1634837 h 5835507"/>
              <a:gd name="connsiteX18" fmla="*/ 6759175 w 7323233"/>
              <a:gd name="connsiteY18" fmla="*/ 1723878 h 5835507"/>
              <a:gd name="connsiteX19" fmla="*/ 6763759 w 7323233"/>
              <a:gd name="connsiteY19" fmla="*/ 1793431 h 5835507"/>
              <a:gd name="connsiteX20" fmla="*/ 6832931 w 7323233"/>
              <a:gd name="connsiteY20" fmla="*/ 1919543 h 5835507"/>
              <a:gd name="connsiteX21" fmla="*/ 6728984 w 7323233"/>
              <a:gd name="connsiteY21" fmla="*/ 2051386 h 5835507"/>
              <a:gd name="connsiteX22" fmla="*/ 6675481 w 7323233"/>
              <a:gd name="connsiteY22" fmla="*/ 2090365 h 5835507"/>
              <a:gd name="connsiteX23" fmla="*/ 6778665 w 7323233"/>
              <a:gd name="connsiteY23" fmla="*/ 2103740 h 5835507"/>
              <a:gd name="connsiteX24" fmla="*/ 6814587 w 7323233"/>
              <a:gd name="connsiteY24" fmla="*/ 2158771 h 5835507"/>
              <a:gd name="connsiteX25" fmla="*/ 6830637 w 7323233"/>
              <a:gd name="connsiteY25" fmla="*/ 2186286 h 5835507"/>
              <a:gd name="connsiteX26" fmla="*/ 6928087 w 7323233"/>
              <a:gd name="connsiteY26" fmla="*/ 2358639 h 5835507"/>
              <a:gd name="connsiteX27" fmla="*/ 6911653 w 7323233"/>
              <a:gd name="connsiteY27" fmla="*/ 2406789 h 5835507"/>
              <a:gd name="connsiteX28" fmla="*/ 6749237 w 7323233"/>
              <a:gd name="connsiteY28" fmla="*/ 2639522 h 5835507"/>
              <a:gd name="connsiteX29" fmla="*/ 6921971 w 7323233"/>
              <a:gd name="connsiteY29" fmla="*/ 2704488 h 5835507"/>
              <a:gd name="connsiteX30" fmla="*/ 6932290 w 7323233"/>
              <a:gd name="connsiteY30" fmla="*/ 2814548 h 5835507"/>
              <a:gd name="connsiteX31" fmla="*/ 7020186 w 7323233"/>
              <a:gd name="connsiteY31" fmla="*/ 2937603 h 5835507"/>
              <a:gd name="connsiteX32" fmla="*/ 7213555 w 7323233"/>
              <a:gd name="connsiteY32" fmla="*/ 3110719 h 5835507"/>
              <a:gd name="connsiteX33" fmla="*/ 7323233 w 7323233"/>
              <a:gd name="connsiteY33" fmla="*/ 3226893 h 5835507"/>
              <a:gd name="connsiteX34" fmla="*/ 7134067 w 7323233"/>
              <a:gd name="connsiteY34" fmla="*/ 3257847 h 5835507"/>
              <a:gd name="connsiteX35" fmla="*/ 7104643 w 7323233"/>
              <a:gd name="connsiteY35" fmla="*/ 3275809 h 5835507"/>
              <a:gd name="connsiteX36" fmla="*/ 7127189 w 7323233"/>
              <a:gd name="connsiteY36" fmla="*/ 3336953 h 5835507"/>
              <a:gd name="connsiteX37" fmla="*/ 7157379 w 7323233"/>
              <a:gd name="connsiteY37" fmla="*/ 3397718 h 5835507"/>
              <a:gd name="connsiteX38" fmla="*/ 7136361 w 7323233"/>
              <a:gd name="connsiteY38" fmla="*/ 3445487 h 5835507"/>
              <a:gd name="connsiteX39" fmla="*/ 6988849 w 7323233"/>
              <a:gd name="connsiteY39" fmla="*/ 3652233 h 5835507"/>
              <a:gd name="connsiteX40" fmla="*/ 6867705 w 7323233"/>
              <a:gd name="connsiteY40" fmla="*/ 3734395 h 5835507"/>
              <a:gd name="connsiteX41" fmla="*/ 6591791 w 7323233"/>
              <a:gd name="connsiteY41" fmla="*/ 4107760 h 5835507"/>
              <a:gd name="connsiteX42" fmla="*/ 6505041 w 7323233"/>
              <a:gd name="connsiteY42" fmla="*/ 4228904 h 5835507"/>
              <a:gd name="connsiteX43" fmla="*/ 6569243 w 7323233"/>
              <a:gd name="connsiteY43" fmla="*/ 4271704 h 5835507"/>
              <a:gd name="connsiteX44" fmla="*/ 6446188 w 7323233"/>
              <a:gd name="connsiteY44" fmla="*/ 4398582 h 5835507"/>
              <a:gd name="connsiteX45" fmla="*/ 6301351 w 7323233"/>
              <a:gd name="connsiteY45" fmla="*/ 4539595 h 5835507"/>
              <a:gd name="connsiteX46" fmla="*/ 6263519 w 7323233"/>
              <a:gd name="connsiteY46" fmla="*/ 4577047 h 5835507"/>
              <a:gd name="connsiteX47" fmla="*/ 3277744 w 7323233"/>
              <a:gd name="connsiteY47" fmla="*/ 5834336 h 5835507"/>
              <a:gd name="connsiteX48" fmla="*/ 2490505 w 7323233"/>
              <a:gd name="connsiteY48" fmla="*/ 5648992 h 5835507"/>
              <a:gd name="connsiteX49" fmla="*/ 2179046 w 7323233"/>
              <a:gd name="connsiteY49" fmla="*/ 5504920 h 5835507"/>
              <a:gd name="connsiteX50" fmla="*/ 1780078 w 7323233"/>
              <a:gd name="connsiteY50" fmla="*/ 5273715 h 5835507"/>
              <a:gd name="connsiteX51" fmla="*/ 1353592 w 7323233"/>
              <a:gd name="connsiteY51" fmla="*/ 5087606 h 5835507"/>
              <a:gd name="connsiteX52" fmla="*/ 1208373 w 7323233"/>
              <a:gd name="connsiteY52" fmla="*/ 4917165 h 5835507"/>
              <a:gd name="connsiteX53" fmla="*/ 1157548 w 7323233"/>
              <a:gd name="connsiteY53" fmla="*/ 4869396 h 5835507"/>
              <a:gd name="connsiteX54" fmla="*/ 1030289 w 7323233"/>
              <a:gd name="connsiteY54" fmla="*/ 4807103 h 5835507"/>
              <a:gd name="connsiteX55" fmla="*/ 808258 w 7323233"/>
              <a:gd name="connsiteY55" fmla="*/ 4672585 h 5835507"/>
              <a:gd name="connsiteX56" fmla="*/ 889658 w 7323233"/>
              <a:gd name="connsiteY56" fmla="*/ 4642013 h 5835507"/>
              <a:gd name="connsiteX57" fmla="*/ 1123917 w 7323233"/>
              <a:gd name="connsiteY57" fmla="*/ 4723412 h 5835507"/>
              <a:gd name="connsiteX58" fmla="*/ 1294360 w 7323233"/>
              <a:gd name="connsiteY58" fmla="*/ 4745194 h 5835507"/>
              <a:gd name="connsiteX59" fmla="*/ 1054367 w 7323233"/>
              <a:gd name="connsiteY59" fmla="*/ 4603034 h 5835507"/>
              <a:gd name="connsiteX60" fmla="*/ 822015 w 7323233"/>
              <a:gd name="connsiteY60" fmla="*/ 4418070 h 5835507"/>
              <a:gd name="connsiteX61" fmla="*/ 1001246 w 7323233"/>
              <a:gd name="connsiteY61" fmla="*/ 4453610 h 5835507"/>
              <a:gd name="connsiteX62" fmla="*/ 1008889 w 7323233"/>
              <a:gd name="connsiteY62" fmla="*/ 4428770 h 5835507"/>
              <a:gd name="connsiteX63" fmla="*/ 853733 w 7323233"/>
              <a:gd name="connsiteY63" fmla="*/ 4208648 h 5835507"/>
              <a:gd name="connsiteX64" fmla="*/ 776921 w 7323233"/>
              <a:gd name="connsiteY64" fmla="*/ 4119989 h 5835507"/>
              <a:gd name="connsiteX65" fmla="*/ 431453 w 7323233"/>
              <a:gd name="connsiteY65" fmla="*/ 3852864 h 5835507"/>
              <a:gd name="connsiteX66" fmla="*/ 759342 w 7323233"/>
              <a:gd name="connsiteY66" fmla="*/ 3972095 h 5835507"/>
              <a:gd name="connsiteX67" fmla="*/ 420753 w 7323233"/>
              <a:gd name="connsiteY67" fmla="*/ 3712230 h 5835507"/>
              <a:gd name="connsiteX68" fmla="*/ 256425 w 7323233"/>
              <a:gd name="connsiteY68" fmla="*/ 3616309 h 5835507"/>
              <a:gd name="connsiteX69" fmla="*/ 214772 w 7323233"/>
              <a:gd name="connsiteY69" fmla="*/ 3559749 h 5835507"/>
              <a:gd name="connsiteX70" fmla="*/ 287762 w 7323233"/>
              <a:gd name="connsiteY70" fmla="*/ 3547521 h 5835507"/>
              <a:gd name="connsiteX71" fmla="*/ 511706 w 7323233"/>
              <a:gd name="connsiteY71" fmla="*/ 3569305 h 5835507"/>
              <a:gd name="connsiteX72" fmla="*/ 235409 w 7323233"/>
              <a:gd name="connsiteY72" fmla="*/ 3394659 h 5835507"/>
              <a:gd name="connsiteX73" fmla="*/ 442537 w 7323233"/>
              <a:gd name="connsiteY73" fmla="*/ 3421409 h 5835507"/>
              <a:gd name="connsiteX74" fmla="*/ 502152 w 7323233"/>
              <a:gd name="connsiteY74" fmla="*/ 3352622 h 5835507"/>
              <a:gd name="connsiteX75" fmla="*/ 598455 w 7323233"/>
              <a:gd name="connsiteY75" fmla="*/ 3241415 h 5835507"/>
              <a:gd name="connsiteX76" fmla="*/ 664949 w 7323233"/>
              <a:gd name="connsiteY76" fmla="*/ 3179506 h 5835507"/>
              <a:gd name="connsiteX77" fmla="*/ 692846 w 7323233"/>
              <a:gd name="connsiteY77" fmla="*/ 2984607 h 5835507"/>
              <a:gd name="connsiteX78" fmla="*/ 635524 w 7323233"/>
              <a:gd name="connsiteY78" fmla="*/ 2771366 h 5835507"/>
              <a:gd name="connsiteX79" fmla="*/ 480368 w 7323233"/>
              <a:gd name="connsiteY79" fmla="*/ 2663598 h 5835507"/>
              <a:gd name="connsiteX80" fmla="*/ 525081 w 7323233"/>
              <a:gd name="connsiteY80" fmla="*/ 2542454 h 5835507"/>
              <a:gd name="connsiteX81" fmla="*/ 855264 w 7323233"/>
              <a:gd name="connsiteY81" fmla="*/ 2615829 h 5835507"/>
              <a:gd name="connsiteX82" fmla="*/ 361137 w 7323233"/>
              <a:gd name="connsiteY82" fmla="*/ 2327301 h 5835507"/>
              <a:gd name="connsiteX83" fmla="*/ 444065 w 7323233"/>
              <a:gd name="connsiteY83" fmla="*/ 2312780 h 5835507"/>
              <a:gd name="connsiteX84" fmla="*/ 440625 w 7323233"/>
              <a:gd name="connsiteY84" fmla="*/ 2290233 h 5835507"/>
              <a:gd name="connsiteX85" fmla="*/ 445975 w 7323233"/>
              <a:gd name="connsiteY85" fmla="*/ 2151509 h 5835507"/>
              <a:gd name="connsiteX86" fmla="*/ 459734 w 7323233"/>
              <a:gd name="connsiteY86" fmla="*/ 2087690 h 5835507"/>
              <a:gd name="connsiteX87" fmla="*/ 437950 w 7323233"/>
              <a:gd name="connsiteY87" fmla="*/ 2014315 h 5835507"/>
              <a:gd name="connsiteX88" fmla="*/ 808640 w 7323233"/>
              <a:gd name="connsiteY88" fmla="*/ 2042977 h 5835507"/>
              <a:gd name="connsiteX89" fmla="*/ 969908 w 7323233"/>
              <a:gd name="connsiteY89" fmla="*/ 2026162 h 5835507"/>
              <a:gd name="connsiteX90" fmla="*/ 1251176 w 7323233"/>
              <a:gd name="connsiteY90" fmla="*/ 2021577 h 5835507"/>
              <a:gd name="connsiteX91" fmla="*/ 1381491 w 7323233"/>
              <a:gd name="connsiteY91" fmla="*/ 2035718 h 5835507"/>
              <a:gd name="connsiteX92" fmla="*/ 1492697 w 7323233"/>
              <a:gd name="connsiteY92" fmla="*/ 2017374 h 5835507"/>
              <a:gd name="connsiteX93" fmla="*/ 1386076 w 7323233"/>
              <a:gd name="connsiteY93" fmla="*/ 1931006 h 5835507"/>
              <a:gd name="connsiteX94" fmla="*/ 1235889 w 7323233"/>
              <a:gd name="connsiteY94" fmla="*/ 1932153 h 5835507"/>
              <a:gd name="connsiteX95" fmla="*/ 1128886 w 7323233"/>
              <a:gd name="connsiteY95" fmla="*/ 1875977 h 5835507"/>
              <a:gd name="connsiteX96" fmla="*/ 1026851 w 7323233"/>
              <a:gd name="connsiteY96" fmla="*/ 1774322 h 5835507"/>
              <a:gd name="connsiteX97" fmla="*/ 666861 w 7323233"/>
              <a:gd name="connsiteY97" fmla="*/ 1612290 h 5835507"/>
              <a:gd name="connsiteX98" fmla="*/ 601130 w 7323233"/>
              <a:gd name="connsiteY98" fmla="*/ 1550762 h 5835507"/>
              <a:gd name="connsiteX99" fmla="*/ 1630272 w 7323233"/>
              <a:gd name="connsiteY99" fmla="*/ 1785787 h 5835507"/>
              <a:gd name="connsiteX100" fmla="*/ 1312320 w 7323233"/>
              <a:gd name="connsiteY100" fmla="*/ 1687191 h 5835507"/>
              <a:gd name="connsiteX101" fmla="*/ 1527473 w 7323233"/>
              <a:gd name="connsiteY101" fmla="*/ 1705153 h 5835507"/>
              <a:gd name="connsiteX102" fmla="*/ 1646706 w 7323233"/>
              <a:gd name="connsiteY102" fmla="*/ 1639040 h 5835507"/>
              <a:gd name="connsiteX103" fmla="*/ 1645178 w 7323233"/>
              <a:gd name="connsiteY103" fmla="*/ 1620315 h 5835507"/>
              <a:gd name="connsiteX104" fmla="*/ 1557663 w 7323233"/>
              <a:gd name="connsiteY104" fmla="*/ 1558787 h 5835507"/>
              <a:gd name="connsiteX105" fmla="*/ 1506454 w 7323233"/>
              <a:gd name="connsiteY105" fmla="*/ 1519044 h 5835507"/>
              <a:gd name="connsiteX106" fmla="*/ 1366204 w 7323233"/>
              <a:gd name="connsiteY106" fmla="*/ 1375735 h 5835507"/>
              <a:gd name="connsiteX107" fmla="*/ 1466329 w 7323233"/>
              <a:gd name="connsiteY107" fmla="*/ 1360450 h 5835507"/>
              <a:gd name="connsiteX108" fmla="*/ 1503397 w 7323233"/>
              <a:gd name="connsiteY108" fmla="*/ 1330641 h 5835507"/>
              <a:gd name="connsiteX109" fmla="*/ 1475501 w 7323233"/>
              <a:gd name="connsiteY109" fmla="*/ 1288604 h 5835507"/>
              <a:gd name="connsiteX110" fmla="*/ 1165573 w 7323233"/>
              <a:gd name="connsiteY110" fmla="*/ 1159435 h 5835507"/>
              <a:gd name="connsiteX111" fmla="*/ 1141498 w 7323233"/>
              <a:gd name="connsiteY111" fmla="*/ 1059311 h 5835507"/>
              <a:gd name="connsiteX112" fmla="*/ 1199585 w 7323233"/>
              <a:gd name="connsiteY112" fmla="*/ 1044407 h 5835507"/>
              <a:gd name="connsiteX113" fmla="*/ 1267226 w 7323233"/>
              <a:gd name="connsiteY113" fmla="*/ 1051286 h 5835507"/>
              <a:gd name="connsiteX114" fmla="*/ 1213342 w 7323233"/>
              <a:gd name="connsiteY114" fmla="*/ 972561 h 5835507"/>
              <a:gd name="connsiteX115" fmla="*/ 993986 w 7323233"/>
              <a:gd name="connsiteY115" fmla="*/ 893073 h 5835507"/>
              <a:gd name="connsiteX116" fmla="*/ 1047486 w 7323233"/>
              <a:gd name="connsiteY116" fmla="*/ 820083 h 5835507"/>
              <a:gd name="connsiteX117" fmla="*/ 0 w 7323233"/>
              <a:gd name="connsiteY117" fmla="*/ 488371 h 5835507"/>
              <a:gd name="connsiteX118" fmla="*/ 188403 w 7323233"/>
              <a:gd name="connsiteY118" fmla="*/ 484933 h 5835507"/>
              <a:gd name="connsiteX119" fmla="*/ 584315 w 7323233"/>
              <a:gd name="connsiteY119" fmla="*/ 534230 h 5835507"/>
              <a:gd name="connsiteX120" fmla="*/ 782271 w 7323233"/>
              <a:gd name="connsiteY120" fmla="*/ 525824 h 5835507"/>
              <a:gd name="connsiteX121" fmla="*/ 967998 w 7323233"/>
              <a:gd name="connsiteY121" fmla="*/ 552574 h 5835507"/>
              <a:gd name="connsiteX122" fmla="*/ 1129651 w 7323233"/>
              <a:gd name="connsiteY122" fmla="*/ 552574 h 5835507"/>
              <a:gd name="connsiteX123" fmla="*/ 978317 w 7323233"/>
              <a:gd name="connsiteY123" fmla="*/ 513593 h 5835507"/>
              <a:gd name="connsiteX124" fmla="*/ 1074620 w 7323233"/>
              <a:gd name="connsiteY124" fmla="*/ 478818 h 5835507"/>
              <a:gd name="connsiteX125" fmla="*/ 1091435 w 7323233"/>
              <a:gd name="connsiteY125" fmla="*/ 436781 h 5835507"/>
              <a:gd name="connsiteX126" fmla="*/ 1135383 w 7323233"/>
              <a:gd name="connsiteY126" fmla="*/ 404296 h 5835507"/>
              <a:gd name="connsiteX127" fmla="*/ 1384166 w 7323233"/>
              <a:gd name="connsiteY127" fmla="*/ 420349 h 5835507"/>
              <a:gd name="connsiteX128" fmla="*/ 1219839 w 7323233"/>
              <a:gd name="connsiteY128" fmla="*/ 286593 h 5835507"/>
              <a:gd name="connsiteX129" fmla="*/ 1114364 w 7323233"/>
              <a:gd name="connsiteY129" fmla="*/ 264428 h 5835507"/>
              <a:gd name="connsiteX130" fmla="*/ 1090289 w 7323233"/>
              <a:gd name="connsiteY130" fmla="*/ 207487 h 5835507"/>
              <a:gd name="connsiteX131" fmla="*/ 1139204 w 7323233"/>
              <a:gd name="connsiteY131" fmla="*/ 195259 h 5835507"/>
              <a:gd name="connsiteX132" fmla="*/ 1382254 w 7323233"/>
              <a:gd name="connsiteY132" fmla="*/ 242265 h 5835507"/>
              <a:gd name="connsiteX133" fmla="*/ 1423145 w 7323233"/>
              <a:gd name="connsiteY133" fmla="*/ 223537 h 5835507"/>
              <a:gd name="connsiteX134" fmla="*/ 965705 w 7323233"/>
              <a:gd name="connsiteY134" fmla="*/ 102013 h 5835507"/>
              <a:gd name="connsiteX135" fmla="*/ 972586 w 7323233"/>
              <a:gd name="connsiteY135" fmla="*/ 69912 h 5835507"/>
              <a:gd name="connsiteX136" fmla="*/ 1375376 w 7323233"/>
              <a:gd name="connsiteY136" fmla="*/ 119593 h 5835507"/>
              <a:gd name="connsiteX137" fmla="*/ 1117804 w 7323233"/>
              <a:gd name="connsiteY137" fmla="*/ 25200 h 5835507"/>
              <a:gd name="connsiteX138" fmla="*/ 1164045 w 7323233"/>
              <a:gd name="connsiteY138" fmla="*/ 25 h 5835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</a:cxnLst>
            <a:rect l="l" t="t" r="r" b="b"/>
            <a:pathLst>
              <a:path w="7323233" h="5835507">
                <a:moveTo>
                  <a:pt x="1164045" y="25"/>
                </a:moveTo>
                <a:cubicBezTo>
                  <a:pt x="1180764" y="455"/>
                  <a:pt x="1198056" y="6474"/>
                  <a:pt x="1213723" y="8385"/>
                </a:cubicBezTo>
                <a:cubicBezTo>
                  <a:pt x="1559575" y="51187"/>
                  <a:pt x="1905425" y="97428"/>
                  <a:pt x="2251656" y="138318"/>
                </a:cubicBezTo>
                <a:cubicBezTo>
                  <a:pt x="2575343" y="176534"/>
                  <a:pt x="2901320" y="185322"/>
                  <a:pt x="3226534" y="205194"/>
                </a:cubicBezTo>
                <a:cubicBezTo>
                  <a:pt x="3620153" y="229271"/>
                  <a:pt x="4013008" y="263284"/>
                  <a:pt x="4404335" y="316784"/>
                </a:cubicBezTo>
                <a:cubicBezTo>
                  <a:pt x="4676048" y="354236"/>
                  <a:pt x="4950435" y="380221"/>
                  <a:pt x="5225968" y="350415"/>
                </a:cubicBezTo>
                <a:cubicBezTo>
                  <a:pt x="5239725" y="348884"/>
                  <a:pt x="5255394" y="343918"/>
                  <a:pt x="5266859" y="348884"/>
                </a:cubicBezTo>
                <a:cubicBezTo>
                  <a:pt x="5400614" y="404680"/>
                  <a:pt x="5546596" y="364553"/>
                  <a:pt x="5685318" y="399712"/>
                </a:cubicBezTo>
                <a:cubicBezTo>
                  <a:pt x="5649777" y="535377"/>
                  <a:pt x="5497299" y="524293"/>
                  <a:pt x="5411315" y="618305"/>
                </a:cubicBezTo>
                <a:cubicBezTo>
                  <a:pt x="5551565" y="655755"/>
                  <a:pt x="5677676" y="693589"/>
                  <a:pt x="5805698" y="721868"/>
                </a:cubicBezTo>
                <a:cubicBezTo>
                  <a:pt x="5941363" y="751677"/>
                  <a:pt x="6056391" y="832311"/>
                  <a:pt x="6188997" y="868233"/>
                </a:cubicBezTo>
                <a:cubicBezTo>
                  <a:pt x="6217279" y="875876"/>
                  <a:pt x="6251291" y="902627"/>
                  <a:pt x="6261225" y="928614"/>
                </a:cubicBezTo>
                <a:cubicBezTo>
                  <a:pt x="6293326" y="1012688"/>
                  <a:pt x="6934199" y="1248479"/>
                  <a:pt x="6858533" y="1323379"/>
                </a:cubicBezTo>
                <a:cubicBezTo>
                  <a:pt x="6827197" y="1354335"/>
                  <a:pt x="6786687" y="1376500"/>
                  <a:pt x="6744269" y="1407072"/>
                </a:cubicBezTo>
                <a:cubicBezTo>
                  <a:pt x="6808090" y="1464778"/>
                  <a:pt x="6879934" y="1490000"/>
                  <a:pt x="6956365" y="1507197"/>
                </a:cubicBezTo>
                <a:cubicBezTo>
                  <a:pt x="6979295" y="1512547"/>
                  <a:pt x="7001843" y="1523247"/>
                  <a:pt x="7004134" y="1549234"/>
                </a:cubicBezTo>
                <a:cubicBezTo>
                  <a:pt x="7006427" y="1576366"/>
                  <a:pt x="6983115" y="1587066"/>
                  <a:pt x="6963627" y="1599678"/>
                </a:cubicBezTo>
                <a:cubicBezTo>
                  <a:pt x="6936493" y="1617256"/>
                  <a:pt x="6910125" y="1632543"/>
                  <a:pt x="6875731" y="1634837"/>
                </a:cubicBezTo>
                <a:cubicBezTo>
                  <a:pt x="6819171" y="1638275"/>
                  <a:pt x="6792040" y="1687191"/>
                  <a:pt x="6759175" y="1723878"/>
                </a:cubicBezTo>
                <a:cubicBezTo>
                  <a:pt x="6740831" y="1744515"/>
                  <a:pt x="6731659" y="1786169"/>
                  <a:pt x="6763759" y="1793431"/>
                </a:cubicBezTo>
                <a:cubicBezTo>
                  <a:pt x="6840955" y="1811009"/>
                  <a:pt x="6834840" y="1861837"/>
                  <a:pt x="6832931" y="1919543"/>
                </a:cubicBezTo>
                <a:cubicBezTo>
                  <a:pt x="6830255" y="1991005"/>
                  <a:pt x="6784777" y="2023871"/>
                  <a:pt x="6728984" y="2051386"/>
                </a:cubicBezTo>
                <a:cubicBezTo>
                  <a:pt x="6709875" y="2060939"/>
                  <a:pt x="6682743" y="2060556"/>
                  <a:pt x="6675481" y="2090365"/>
                </a:cubicBezTo>
                <a:cubicBezTo>
                  <a:pt x="6706819" y="2118645"/>
                  <a:pt x="6745034" y="2095715"/>
                  <a:pt x="6778665" y="2103740"/>
                </a:cubicBezTo>
                <a:cubicBezTo>
                  <a:pt x="6806561" y="2110237"/>
                  <a:pt x="6852802" y="2106799"/>
                  <a:pt x="6814587" y="2158771"/>
                </a:cubicBezTo>
                <a:cubicBezTo>
                  <a:pt x="6803503" y="2173674"/>
                  <a:pt x="6816497" y="2185139"/>
                  <a:pt x="6830637" y="2186286"/>
                </a:cubicBezTo>
                <a:cubicBezTo>
                  <a:pt x="6943755" y="2198133"/>
                  <a:pt x="6891781" y="2303226"/>
                  <a:pt x="6928087" y="2358639"/>
                </a:cubicBezTo>
                <a:cubicBezTo>
                  <a:pt x="6938021" y="2373923"/>
                  <a:pt x="6927321" y="2400292"/>
                  <a:pt x="6911653" y="2406789"/>
                </a:cubicBezTo>
                <a:cubicBezTo>
                  <a:pt x="6811528" y="2449592"/>
                  <a:pt x="6797771" y="2551626"/>
                  <a:pt x="6749237" y="2639522"/>
                </a:cubicBezTo>
                <a:cubicBezTo>
                  <a:pt x="6801975" y="2674298"/>
                  <a:pt x="6865031" y="2681941"/>
                  <a:pt x="6921971" y="2704488"/>
                </a:cubicBezTo>
                <a:cubicBezTo>
                  <a:pt x="6981205" y="2728182"/>
                  <a:pt x="6981205" y="2745760"/>
                  <a:pt x="6932290" y="2814548"/>
                </a:cubicBezTo>
                <a:cubicBezTo>
                  <a:pt x="7059546" y="2829453"/>
                  <a:pt x="7059546" y="2829453"/>
                  <a:pt x="7020186" y="2937603"/>
                </a:cubicBezTo>
                <a:cubicBezTo>
                  <a:pt x="7126808" y="2947538"/>
                  <a:pt x="7197123" y="2998747"/>
                  <a:pt x="7213555" y="3110719"/>
                </a:cubicBezTo>
                <a:cubicBezTo>
                  <a:pt x="7221580" y="3164984"/>
                  <a:pt x="7269733" y="3190588"/>
                  <a:pt x="7323233" y="3226893"/>
                </a:cubicBezTo>
                <a:cubicBezTo>
                  <a:pt x="7256739" y="3262053"/>
                  <a:pt x="7211645" y="3335425"/>
                  <a:pt x="7134067" y="3257847"/>
                </a:cubicBezTo>
                <a:cubicBezTo>
                  <a:pt x="7105789" y="3229569"/>
                  <a:pt x="7108462" y="3265491"/>
                  <a:pt x="7104643" y="3275809"/>
                </a:cubicBezTo>
                <a:cubicBezTo>
                  <a:pt x="7095471" y="3301031"/>
                  <a:pt x="7114577" y="3317846"/>
                  <a:pt x="7127189" y="3336953"/>
                </a:cubicBezTo>
                <a:cubicBezTo>
                  <a:pt x="7139417" y="3356062"/>
                  <a:pt x="7153939" y="3376315"/>
                  <a:pt x="7157379" y="3397718"/>
                </a:cubicBezTo>
                <a:cubicBezTo>
                  <a:pt x="7159671" y="3412621"/>
                  <a:pt x="7148589" y="3434403"/>
                  <a:pt x="7136361" y="3445487"/>
                </a:cubicBezTo>
                <a:cubicBezTo>
                  <a:pt x="7072159" y="3503956"/>
                  <a:pt x="7110374" y="3635418"/>
                  <a:pt x="6988849" y="3652233"/>
                </a:cubicBezTo>
                <a:cubicBezTo>
                  <a:pt x="6934199" y="3659874"/>
                  <a:pt x="6907831" y="3708027"/>
                  <a:pt x="6867705" y="3734395"/>
                </a:cubicBezTo>
                <a:cubicBezTo>
                  <a:pt x="6728219" y="3826495"/>
                  <a:pt x="6634972" y="3944964"/>
                  <a:pt x="6591791" y="4107760"/>
                </a:cubicBezTo>
                <a:cubicBezTo>
                  <a:pt x="6579943" y="4152854"/>
                  <a:pt x="6534466" y="4189160"/>
                  <a:pt x="6505041" y="4228904"/>
                </a:cubicBezTo>
                <a:cubicBezTo>
                  <a:pt x="6519181" y="4257948"/>
                  <a:pt x="6596375" y="4195273"/>
                  <a:pt x="6569243" y="4271704"/>
                </a:cubicBezTo>
                <a:cubicBezTo>
                  <a:pt x="6548606" y="4329029"/>
                  <a:pt x="6495869" y="4364569"/>
                  <a:pt x="6446188" y="4398582"/>
                </a:cubicBezTo>
                <a:cubicBezTo>
                  <a:pt x="6389629" y="4437179"/>
                  <a:pt x="6326957" y="4468132"/>
                  <a:pt x="6301351" y="4539595"/>
                </a:cubicBezTo>
                <a:cubicBezTo>
                  <a:pt x="6296001" y="4554882"/>
                  <a:pt x="6278804" y="4570932"/>
                  <a:pt x="6263519" y="4577047"/>
                </a:cubicBezTo>
                <a:cubicBezTo>
                  <a:pt x="5466343" y="5834719"/>
                  <a:pt x="3503978" y="5843126"/>
                  <a:pt x="3277744" y="5834336"/>
                </a:cubicBezTo>
                <a:cubicBezTo>
                  <a:pt x="3003739" y="5823254"/>
                  <a:pt x="2744636" y="5745676"/>
                  <a:pt x="2490505" y="5648992"/>
                </a:cubicBezTo>
                <a:cubicBezTo>
                  <a:pt x="2383118" y="5608101"/>
                  <a:pt x="2283377" y="5550014"/>
                  <a:pt x="2179046" y="5504920"/>
                </a:cubicBezTo>
                <a:cubicBezTo>
                  <a:pt x="2034975" y="5442627"/>
                  <a:pt x="1923768" y="5323777"/>
                  <a:pt x="1780078" y="5273715"/>
                </a:cubicBezTo>
                <a:cubicBezTo>
                  <a:pt x="1632184" y="5222124"/>
                  <a:pt x="1505691" y="5127731"/>
                  <a:pt x="1353592" y="5087606"/>
                </a:cubicBezTo>
                <a:cubicBezTo>
                  <a:pt x="1273341" y="5066205"/>
                  <a:pt x="1195763" y="5027608"/>
                  <a:pt x="1208373" y="4917165"/>
                </a:cubicBezTo>
                <a:cubicBezTo>
                  <a:pt x="1211813" y="4885828"/>
                  <a:pt x="1190795" y="4860224"/>
                  <a:pt x="1157548" y="4869396"/>
                </a:cubicBezTo>
                <a:cubicBezTo>
                  <a:pt x="1094110" y="4886593"/>
                  <a:pt x="1065448" y="4841115"/>
                  <a:pt x="1030289" y="4807103"/>
                </a:cubicBezTo>
                <a:cubicBezTo>
                  <a:pt x="967617" y="4746725"/>
                  <a:pt x="908001" y="4682522"/>
                  <a:pt x="808258" y="4672585"/>
                </a:cubicBezTo>
                <a:cubicBezTo>
                  <a:pt x="827365" y="4625197"/>
                  <a:pt x="859849" y="4632078"/>
                  <a:pt x="889658" y="4642013"/>
                </a:cubicBezTo>
                <a:cubicBezTo>
                  <a:pt x="967998" y="4668000"/>
                  <a:pt x="1045576" y="4697425"/>
                  <a:pt x="1123917" y="4723412"/>
                </a:cubicBezTo>
                <a:cubicBezTo>
                  <a:pt x="1175126" y="4740228"/>
                  <a:pt x="1225954" y="4763921"/>
                  <a:pt x="1294360" y="4745194"/>
                </a:cubicBezTo>
                <a:cubicBezTo>
                  <a:pt x="1235507" y="4649656"/>
                  <a:pt x="1135383" y="4632459"/>
                  <a:pt x="1054367" y="4603034"/>
                </a:cubicBezTo>
                <a:cubicBezTo>
                  <a:pt x="953095" y="4565966"/>
                  <a:pt x="893480" y="4496029"/>
                  <a:pt x="822015" y="4418070"/>
                </a:cubicBezTo>
                <a:cubicBezTo>
                  <a:pt x="896536" y="4399344"/>
                  <a:pt x="942777" y="4456669"/>
                  <a:pt x="1001246" y="4453610"/>
                </a:cubicBezTo>
                <a:cubicBezTo>
                  <a:pt x="1004304" y="4443675"/>
                  <a:pt x="1009654" y="4429153"/>
                  <a:pt x="1008889" y="4428770"/>
                </a:cubicBezTo>
                <a:cubicBezTo>
                  <a:pt x="913351" y="4385969"/>
                  <a:pt x="868639" y="4305717"/>
                  <a:pt x="853733" y="4208648"/>
                </a:cubicBezTo>
                <a:cubicBezTo>
                  <a:pt x="846092" y="4158588"/>
                  <a:pt x="811315" y="4142920"/>
                  <a:pt x="776921" y="4119989"/>
                </a:cubicBezTo>
                <a:cubicBezTo>
                  <a:pt x="656924" y="4038591"/>
                  <a:pt x="530049" y="3964835"/>
                  <a:pt x="431453" y="3852864"/>
                </a:cubicBezTo>
                <a:cubicBezTo>
                  <a:pt x="545336" y="3867767"/>
                  <a:pt x="636671" y="3940758"/>
                  <a:pt x="759342" y="3972095"/>
                </a:cubicBezTo>
                <a:cubicBezTo>
                  <a:pt x="661893" y="3849042"/>
                  <a:pt x="535781" y="3786751"/>
                  <a:pt x="420753" y="3712230"/>
                </a:cubicBezTo>
                <a:cubicBezTo>
                  <a:pt x="368397" y="3678218"/>
                  <a:pt x="319865" y="3634652"/>
                  <a:pt x="256425" y="3616309"/>
                </a:cubicBezTo>
                <a:cubicBezTo>
                  <a:pt x="233878" y="3609812"/>
                  <a:pt x="196810" y="3596055"/>
                  <a:pt x="214772" y="3559749"/>
                </a:cubicBezTo>
                <a:cubicBezTo>
                  <a:pt x="230057" y="3529561"/>
                  <a:pt x="260247" y="3538731"/>
                  <a:pt x="287762" y="3547521"/>
                </a:cubicBezTo>
                <a:cubicBezTo>
                  <a:pt x="353875" y="3569305"/>
                  <a:pt x="422281" y="3569687"/>
                  <a:pt x="511706" y="3569305"/>
                </a:cubicBezTo>
                <a:cubicBezTo>
                  <a:pt x="436803" y="3469562"/>
                  <a:pt x="299609" y="3499371"/>
                  <a:pt x="235409" y="3394659"/>
                </a:cubicBezTo>
                <a:cubicBezTo>
                  <a:pt x="315659" y="3376315"/>
                  <a:pt x="377569" y="3414149"/>
                  <a:pt x="442537" y="3421409"/>
                </a:cubicBezTo>
                <a:cubicBezTo>
                  <a:pt x="501387" y="3427906"/>
                  <a:pt x="515909" y="3410328"/>
                  <a:pt x="502152" y="3352622"/>
                </a:cubicBezTo>
                <a:cubicBezTo>
                  <a:pt x="480752" y="3262815"/>
                  <a:pt x="512852" y="3216956"/>
                  <a:pt x="598455" y="3241415"/>
                </a:cubicBezTo>
                <a:cubicBezTo>
                  <a:pt x="677943" y="3264344"/>
                  <a:pt x="686349" y="3230715"/>
                  <a:pt x="664949" y="3179506"/>
                </a:cubicBezTo>
                <a:cubicBezTo>
                  <a:pt x="634377" y="3104987"/>
                  <a:pt x="669153" y="3047281"/>
                  <a:pt x="692846" y="2984607"/>
                </a:cubicBezTo>
                <a:cubicBezTo>
                  <a:pt x="729152" y="2889069"/>
                  <a:pt x="713865" y="2842445"/>
                  <a:pt x="635524" y="2771366"/>
                </a:cubicBezTo>
                <a:cubicBezTo>
                  <a:pt x="591577" y="2731620"/>
                  <a:pt x="544190" y="2697991"/>
                  <a:pt x="480368" y="2663598"/>
                </a:cubicBezTo>
                <a:cubicBezTo>
                  <a:pt x="627499" y="2644872"/>
                  <a:pt x="473109" y="2581817"/>
                  <a:pt x="525081" y="2542454"/>
                </a:cubicBezTo>
                <a:cubicBezTo>
                  <a:pt x="629027" y="2526404"/>
                  <a:pt x="713865" y="2651751"/>
                  <a:pt x="855264" y="2615829"/>
                </a:cubicBezTo>
                <a:cubicBezTo>
                  <a:pt x="680618" y="2507295"/>
                  <a:pt x="487630" y="2471755"/>
                  <a:pt x="361137" y="2327301"/>
                </a:cubicBezTo>
                <a:cubicBezTo>
                  <a:pt x="390181" y="2294436"/>
                  <a:pt x="419224" y="2325008"/>
                  <a:pt x="444065" y="2312780"/>
                </a:cubicBezTo>
                <a:cubicBezTo>
                  <a:pt x="443300" y="2305136"/>
                  <a:pt x="445212" y="2293671"/>
                  <a:pt x="440625" y="2290233"/>
                </a:cubicBezTo>
                <a:cubicBezTo>
                  <a:pt x="346234" y="2211508"/>
                  <a:pt x="344703" y="2209598"/>
                  <a:pt x="445975" y="2151509"/>
                </a:cubicBezTo>
                <a:cubicBezTo>
                  <a:pt x="481515" y="2131255"/>
                  <a:pt x="478459" y="2113293"/>
                  <a:pt x="459734" y="2087690"/>
                </a:cubicBezTo>
                <a:cubicBezTo>
                  <a:pt x="446356" y="2069728"/>
                  <a:pt x="430306" y="2053677"/>
                  <a:pt x="437950" y="2014315"/>
                </a:cubicBezTo>
                <a:cubicBezTo>
                  <a:pt x="493362" y="2064761"/>
                  <a:pt x="761252" y="2048327"/>
                  <a:pt x="808640" y="2042977"/>
                </a:cubicBezTo>
                <a:cubicBezTo>
                  <a:pt x="861758" y="2037246"/>
                  <a:pt x="914114" y="2012787"/>
                  <a:pt x="969908" y="2026162"/>
                </a:cubicBezTo>
                <a:cubicBezTo>
                  <a:pt x="1014621" y="2036864"/>
                  <a:pt x="1221748" y="2140427"/>
                  <a:pt x="1251176" y="2021577"/>
                </a:cubicBezTo>
                <a:cubicBezTo>
                  <a:pt x="1252704" y="2015846"/>
                  <a:pt x="1336395" y="2029221"/>
                  <a:pt x="1381491" y="2035718"/>
                </a:cubicBezTo>
                <a:cubicBezTo>
                  <a:pt x="1421235" y="2041068"/>
                  <a:pt x="1465947" y="2064761"/>
                  <a:pt x="1492697" y="2017374"/>
                </a:cubicBezTo>
                <a:cubicBezTo>
                  <a:pt x="1508366" y="1989477"/>
                  <a:pt x="1443782" y="1935593"/>
                  <a:pt x="1386076" y="1931006"/>
                </a:cubicBezTo>
                <a:cubicBezTo>
                  <a:pt x="1336013" y="1926802"/>
                  <a:pt x="1283658" y="1920687"/>
                  <a:pt x="1235889" y="1932153"/>
                </a:cubicBezTo>
                <a:cubicBezTo>
                  <a:pt x="1177038" y="1945911"/>
                  <a:pt x="1145320" y="1923746"/>
                  <a:pt x="1128886" y="1875977"/>
                </a:cubicBezTo>
                <a:cubicBezTo>
                  <a:pt x="1110542" y="1823240"/>
                  <a:pt x="1075383" y="1798781"/>
                  <a:pt x="1026851" y="1774322"/>
                </a:cubicBezTo>
                <a:cubicBezTo>
                  <a:pt x="909146" y="1715090"/>
                  <a:pt x="796030" y="1646684"/>
                  <a:pt x="666861" y="1612290"/>
                </a:cubicBezTo>
                <a:cubicBezTo>
                  <a:pt x="641255" y="1605409"/>
                  <a:pt x="612977" y="1596238"/>
                  <a:pt x="601130" y="1550762"/>
                </a:cubicBezTo>
                <a:cubicBezTo>
                  <a:pt x="950802" y="1618785"/>
                  <a:pt x="1269520" y="1796106"/>
                  <a:pt x="1630272" y="1785787"/>
                </a:cubicBezTo>
                <a:cubicBezTo>
                  <a:pt x="1531678" y="1729610"/>
                  <a:pt x="1417413" y="1726553"/>
                  <a:pt x="1312320" y="1687191"/>
                </a:cubicBezTo>
                <a:cubicBezTo>
                  <a:pt x="1386841" y="1657765"/>
                  <a:pt x="1456775" y="1688337"/>
                  <a:pt x="1527473" y="1705153"/>
                </a:cubicBezTo>
                <a:cubicBezTo>
                  <a:pt x="1586707" y="1718909"/>
                  <a:pt x="1640210" y="1721203"/>
                  <a:pt x="1646706" y="1639040"/>
                </a:cubicBezTo>
                <a:cubicBezTo>
                  <a:pt x="1644413" y="1633690"/>
                  <a:pt x="1644794" y="1626812"/>
                  <a:pt x="1645178" y="1620315"/>
                </a:cubicBezTo>
                <a:cubicBezTo>
                  <a:pt x="1625304" y="1586303"/>
                  <a:pt x="1594350" y="1568725"/>
                  <a:pt x="1557663" y="1558787"/>
                </a:cubicBezTo>
                <a:cubicBezTo>
                  <a:pt x="1535498" y="1552672"/>
                  <a:pt x="1506073" y="1543500"/>
                  <a:pt x="1506454" y="1519044"/>
                </a:cubicBezTo>
                <a:cubicBezTo>
                  <a:pt x="1507601" y="1428472"/>
                  <a:pt x="1436904" y="1402104"/>
                  <a:pt x="1366204" y="1375735"/>
                </a:cubicBezTo>
                <a:cubicBezTo>
                  <a:pt x="1405566" y="1330641"/>
                  <a:pt x="1436520" y="1363888"/>
                  <a:pt x="1466329" y="1360450"/>
                </a:cubicBezTo>
                <a:cubicBezTo>
                  <a:pt x="1485819" y="1358157"/>
                  <a:pt x="1503397" y="1353953"/>
                  <a:pt x="1503397" y="1330641"/>
                </a:cubicBezTo>
                <a:cubicBezTo>
                  <a:pt x="1503779" y="1311151"/>
                  <a:pt x="1494607" y="1288985"/>
                  <a:pt x="1475501" y="1288604"/>
                </a:cubicBezTo>
                <a:cubicBezTo>
                  <a:pt x="1355885" y="1285163"/>
                  <a:pt x="1289773" y="1159817"/>
                  <a:pt x="1165573" y="1159435"/>
                </a:cubicBezTo>
                <a:cubicBezTo>
                  <a:pt x="1091435" y="1159435"/>
                  <a:pt x="1204170" y="1088738"/>
                  <a:pt x="1141498" y="1059311"/>
                </a:cubicBezTo>
                <a:cubicBezTo>
                  <a:pt x="1127739" y="1052814"/>
                  <a:pt x="1177420" y="1042879"/>
                  <a:pt x="1199585" y="1044407"/>
                </a:cubicBezTo>
                <a:cubicBezTo>
                  <a:pt x="1221367" y="1045935"/>
                  <a:pt x="1240857" y="1064661"/>
                  <a:pt x="1267226" y="1051286"/>
                </a:cubicBezTo>
                <a:cubicBezTo>
                  <a:pt x="1281748" y="1003517"/>
                  <a:pt x="1244298" y="985938"/>
                  <a:pt x="1213342" y="972561"/>
                </a:cubicBezTo>
                <a:cubicBezTo>
                  <a:pt x="1141879" y="941607"/>
                  <a:pt x="1072327" y="904157"/>
                  <a:pt x="993986" y="893073"/>
                </a:cubicBezTo>
                <a:cubicBezTo>
                  <a:pt x="966089" y="889252"/>
                  <a:pt x="1034111" y="838042"/>
                  <a:pt x="1047486" y="820083"/>
                </a:cubicBezTo>
                <a:cubicBezTo>
                  <a:pt x="732209" y="631299"/>
                  <a:pt x="353112" y="640852"/>
                  <a:pt x="0" y="488371"/>
                </a:cubicBezTo>
                <a:cubicBezTo>
                  <a:pt x="77960" y="458564"/>
                  <a:pt x="135284" y="480346"/>
                  <a:pt x="188403" y="484933"/>
                </a:cubicBezTo>
                <a:cubicBezTo>
                  <a:pt x="321009" y="496396"/>
                  <a:pt x="452090" y="520090"/>
                  <a:pt x="584315" y="534230"/>
                </a:cubicBezTo>
                <a:cubicBezTo>
                  <a:pt x="649281" y="541108"/>
                  <a:pt x="709662" y="567096"/>
                  <a:pt x="782271" y="525824"/>
                </a:cubicBezTo>
                <a:cubicBezTo>
                  <a:pt x="830805" y="498308"/>
                  <a:pt x="908383" y="528115"/>
                  <a:pt x="967998" y="552574"/>
                </a:cubicBezTo>
                <a:cubicBezTo>
                  <a:pt x="1017296" y="572827"/>
                  <a:pt x="1064301" y="578177"/>
                  <a:pt x="1129651" y="552574"/>
                </a:cubicBezTo>
                <a:cubicBezTo>
                  <a:pt x="1070417" y="536905"/>
                  <a:pt x="1024939" y="523149"/>
                  <a:pt x="978317" y="513593"/>
                </a:cubicBezTo>
                <a:cubicBezTo>
                  <a:pt x="941248" y="505952"/>
                  <a:pt x="1029526" y="474996"/>
                  <a:pt x="1074620" y="478818"/>
                </a:cubicBezTo>
                <a:cubicBezTo>
                  <a:pt x="1137676" y="484168"/>
                  <a:pt x="1102136" y="464296"/>
                  <a:pt x="1091435" y="436781"/>
                </a:cubicBezTo>
                <a:cubicBezTo>
                  <a:pt x="1079970" y="407355"/>
                  <a:pt x="1113982" y="398184"/>
                  <a:pt x="1135383" y="404296"/>
                </a:cubicBezTo>
                <a:cubicBezTo>
                  <a:pt x="1217545" y="428374"/>
                  <a:pt x="1299326" y="385955"/>
                  <a:pt x="1384166" y="420349"/>
                </a:cubicBezTo>
                <a:cubicBezTo>
                  <a:pt x="1362764" y="335509"/>
                  <a:pt x="1316523" y="298440"/>
                  <a:pt x="1219839" y="286593"/>
                </a:cubicBezTo>
                <a:cubicBezTo>
                  <a:pt x="1183533" y="282009"/>
                  <a:pt x="1145701" y="288887"/>
                  <a:pt x="1114364" y="264428"/>
                </a:cubicBezTo>
                <a:cubicBezTo>
                  <a:pt x="1096402" y="250290"/>
                  <a:pt x="1076148" y="233474"/>
                  <a:pt x="1090289" y="207487"/>
                </a:cubicBezTo>
                <a:cubicBezTo>
                  <a:pt x="1100223" y="189144"/>
                  <a:pt x="1121626" y="189144"/>
                  <a:pt x="1139204" y="195259"/>
                </a:cubicBezTo>
                <a:cubicBezTo>
                  <a:pt x="1217929" y="222393"/>
                  <a:pt x="1300091" y="232328"/>
                  <a:pt x="1382254" y="242265"/>
                </a:cubicBezTo>
                <a:cubicBezTo>
                  <a:pt x="1394866" y="243793"/>
                  <a:pt x="1409004" y="248762"/>
                  <a:pt x="1423145" y="223537"/>
                </a:cubicBezTo>
                <a:cubicBezTo>
                  <a:pt x="1269520" y="182647"/>
                  <a:pt x="1123536" y="124559"/>
                  <a:pt x="965705" y="102013"/>
                </a:cubicBezTo>
                <a:cubicBezTo>
                  <a:pt x="967998" y="91312"/>
                  <a:pt x="970292" y="80612"/>
                  <a:pt x="972586" y="69912"/>
                </a:cubicBezTo>
                <a:cubicBezTo>
                  <a:pt x="1096020" y="85197"/>
                  <a:pt x="1219457" y="100484"/>
                  <a:pt x="1375376" y="119593"/>
                </a:cubicBezTo>
                <a:cubicBezTo>
                  <a:pt x="1279454" y="58828"/>
                  <a:pt x="1188885" y="79084"/>
                  <a:pt x="1117804" y="25200"/>
                </a:cubicBezTo>
                <a:cubicBezTo>
                  <a:pt x="1131179" y="4755"/>
                  <a:pt x="1147325" y="-405"/>
                  <a:pt x="1164045" y="25"/>
                </a:cubicBezTo>
                <a:close/>
              </a:path>
            </a:pathLst>
          </a:custGeom>
          <a:solidFill>
            <a:srgbClr val="AA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94328DE-694A-4AEF-9B0F-B604FAE67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977" y="942747"/>
            <a:ext cx="5541054" cy="214941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i="0" dirty="0" err="1">
                <a:solidFill>
                  <a:srgbClr val="FFFFFF"/>
                </a:solidFill>
                <a:latin typeface="Quicksand" panose="00000500000000000000" pitchFamily="2" charset="-18"/>
              </a:rPr>
              <a:t>Otázky</a:t>
            </a:r>
            <a:r>
              <a:rPr lang="en-US" sz="4800" i="0" dirty="0">
                <a:solidFill>
                  <a:srgbClr val="FFFFFF"/>
                </a:solidFill>
                <a:latin typeface="Quicksand" panose="00000500000000000000" pitchFamily="2" charset="-18"/>
              </a:rPr>
              <a:t> </a:t>
            </a:r>
            <a:r>
              <a:rPr lang="en-US" sz="4800" i="0" dirty="0" err="1">
                <a:solidFill>
                  <a:srgbClr val="FFFFFF"/>
                </a:solidFill>
                <a:latin typeface="Quicksand" panose="00000500000000000000" pitchFamily="2" charset="-18"/>
              </a:rPr>
              <a:t>tvoříme</a:t>
            </a:r>
            <a:r>
              <a:rPr lang="en-US" sz="4800" i="0" dirty="0">
                <a:solidFill>
                  <a:srgbClr val="FFFFFF"/>
                </a:solidFill>
                <a:latin typeface="Quicksand" panose="00000500000000000000" pitchFamily="2" charset="-18"/>
              </a:rPr>
              <a:t> </a:t>
            </a:r>
            <a:r>
              <a:rPr lang="en-US" sz="4800" i="0" dirty="0" err="1">
                <a:solidFill>
                  <a:srgbClr val="FFFFFF"/>
                </a:solidFill>
                <a:latin typeface="Quicksand" panose="00000500000000000000" pitchFamily="2" charset="-18"/>
              </a:rPr>
              <a:t>třemi</a:t>
            </a:r>
            <a:r>
              <a:rPr lang="en-US" sz="4800" i="0" dirty="0">
                <a:solidFill>
                  <a:srgbClr val="FFFFFF"/>
                </a:solidFill>
                <a:latin typeface="Quicksand" panose="00000500000000000000" pitchFamily="2" charset="-18"/>
              </a:rPr>
              <a:t> </a:t>
            </a:r>
            <a:r>
              <a:rPr lang="en-US" sz="4800" i="0" dirty="0" err="1">
                <a:solidFill>
                  <a:srgbClr val="FFFFFF"/>
                </a:solidFill>
                <a:latin typeface="Quicksand" panose="00000500000000000000" pitchFamily="2" charset="-18"/>
              </a:rPr>
              <a:t>způsoby</a:t>
            </a:r>
            <a:endParaRPr lang="en-US" sz="4800" i="0" dirty="0">
              <a:solidFill>
                <a:srgbClr val="FFFFFF"/>
              </a:solidFill>
              <a:latin typeface="Quicksand" panose="00000500000000000000" pitchFamily="2" charset="-18"/>
            </a:endParaRPr>
          </a:p>
        </p:txBody>
      </p:sp>
      <p:sp>
        <p:nvSpPr>
          <p:cNvPr id="5" name="Řečová bublina: obdélníkový bublinový popisek se zakulacenými rohy 4">
            <a:extLst>
              <a:ext uri="{FF2B5EF4-FFF2-40B4-BE49-F238E27FC236}">
                <a16:creationId xmlns:a16="http://schemas.microsoft.com/office/drawing/2014/main" id="{25F85C0B-ABF9-4867-8846-42BC58D321B7}"/>
              </a:ext>
            </a:extLst>
          </p:cNvPr>
          <p:cNvSpPr/>
          <p:nvPr/>
        </p:nvSpPr>
        <p:spPr>
          <a:xfrm>
            <a:off x="7012378" y="3126807"/>
            <a:ext cx="5203698" cy="3048000"/>
          </a:xfrm>
          <a:prstGeom prst="wedgeRoundRectCallou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cs-CZ" sz="3000" dirty="0">
                <a:solidFill>
                  <a:schemeClr val="accent1">
                    <a:lumMod val="75000"/>
                  </a:schemeClr>
                </a:solidFill>
              </a:rPr>
              <a:t>- Pomocí </a:t>
            </a:r>
            <a:r>
              <a:rPr lang="cs-CZ" sz="3000" b="1" dirty="0" err="1">
                <a:solidFill>
                  <a:schemeClr val="accent1">
                    <a:lumMod val="75000"/>
                  </a:schemeClr>
                </a:solidFill>
              </a:rPr>
              <a:t>Est-ce</a:t>
            </a:r>
            <a:r>
              <a:rPr lang="cs-CZ" sz="30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3000" b="1" dirty="0" err="1">
                <a:solidFill>
                  <a:schemeClr val="accent1">
                    <a:lumMod val="75000"/>
                  </a:schemeClr>
                </a:solidFill>
              </a:rPr>
              <a:t>que</a:t>
            </a:r>
            <a:endParaRPr lang="cs-CZ" sz="3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cs-CZ" sz="3000" dirty="0">
                <a:solidFill>
                  <a:schemeClr val="accent1">
                    <a:lumMod val="75000"/>
                  </a:schemeClr>
                </a:solidFill>
              </a:rPr>
              <a:t>Inverzí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cs-CZ" sz="3000" dirty="0">
                <a:solidFill>
                  <a:schemeClr val="accent1">
                    <a:lumMod val="75000"/>
                  </a:schemeClr>
                </a:solidFill>
              </a:rPr>
              <a:t>Intonací</a:t>
            </a:r>
            <a:endParaRPr lang="cs-CZ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857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6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rgbClr val="AA96C7"/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2" name="Zástupný obsah 21">
            <a:extLst>
              <a:ext uri="{FF2B5EF4-FFF2-40B4-BE49-F238E27FC236}">
                <a16:creationId xmlns:a16="http://schemas.microsoft.com/office/drawing/2014/main" id="{419B81C5-BDCB-454B-AE34-176AC3FE8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651" y="2429691"/>
            <a:ext cx="10387149" cy="371499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2000" u="sng" dirty="0" err="1"/>
              <a:t>Est-ce</a:t>
            </a:r>
            <a:r>
              <a:rPr lang="cs-CZ" sz="2000" u="sng" dirty="0"/>
              <a:t> </a:t>
            </a:r>
            <a:r>
              <a:rPr lang="cs-CZ" sz="2000" u="sng" dirty="0" err="1"/>
              <a:t>que</a:t>
            </a:r>
            <a:r>
              <a:rPr lang="cs-CZ" sz="2000" u="sng" dirty="0"/>
              <a:t> </a:t>
            </a:r>
            <a:r>
              <a:rPr lang="cs-CZ" sz="2000" dirty="0"/>
              <a:t>tu </a:t>
            </a:r>
            <a:r>
              <a:rPr lang="cs-CZ" sz="2000" dirty="0" err="1"/>
              <a:t>parles</a:t>
            </a:r>
            <a:r>
              <a:rPr lang="cs-CZ" sz="2000" dirty="0"/>
              <a:t> </a:t>
            </a:r>
            <a:r>
              <a:rPr lang="cs-CZ" sz="2000" dirty="0" err="1"/>
              <a:t>anglais</a:t>
            </a:r>
            <a:r>
              <a:rPr lang="cs-CZ" sz="2000" dirty="0"/>
              <a:t>?		Otázka pomocí EST-CE QUE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u="sng" dirty="0" err="1"/>
              <a:t>Parles</a:t>
            </a:r>
            <a:r>
              <a:rPr lang="cs-CZ" sz="2000" u="sng" dirty="0"/>
              <a:t>-tu</a:t>
            </a:r>
            <a:r>
              <a:rPr lang="cs-CZ" sz="2000" dirty="0"/>
              <a:t> </a:t>
            </a:r>
            <a:r>
              <a:rPr lang="cs-CZ" sz="2000" dirty="0" err="1"/>
              <a:t>anglais</a:t>
            </a:r>
            <a:r>
              <a:rPr lang="cs-CZ" sz="2000" dirty="0"/>
              <a:t>?			Otázka inverzí </a:t>
            </a:r>
            <a:r>
              <a:rPr lang="cs-CZ" sz="1500" dirty="0"/>
              <a:t>(obrácením podmětu a slovesa)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Tu </a:t>
            </a:r>
            <a:r>
              <a:rPr lang="cs-CZ" sz="2000" dirty="0" err="1"/>
              <a:t>parles</a:t>
            </a:r>
            <a:r>
              <a:rPr lang="cs-CZ" sz="2000" dirty="0"/>
              <a:t> </a:t>
            </a:r>
            <a:r>
              <a:rPr lang="cs-CZ" sz="2000" dirty="0" err="1"/>
              <a:t>anglais</a:t>
            </a:r>
            <a:r>
              <a:rPr lang="cs-CZ" sz="2000" dirty="0"/>
              <a:t>?			Otázka intonací </a:t>
            </a:r>
            <a:r>
              <a:rPr lang="cs-CZ" sz="1500" dirty="0"/>
              <a:t>(zvednutím hlas na konci věty jako v 						češtině.)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04E4945-35FD-444F-8CF8-9D12125AA127}"/>
              </a:ext>
            </a:extLst>
          </p:cNvPr>
          <p:cNvSpPr txBox="1"/>
          <p:nvPr/>
        </p:nvSpPr>
        <p:spPr>
          <a:xfrm>
            <a:off x="966651" y="927462"/>
            <a:ext cx="34224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b="1" dirty="0"/>
              <a:t>Tu </a:t>
            </a:r>
            <a:r>
              <a:rPr lang="cs-CZ" sz="3000" b="1" dirty="0" err="1"/>
              <a:t>parles</a:t>
            </a:r>
            <a:r>
              <a:rPr lang="cs-CZ" sz="3000" b="1" dirty="0"/>
              <a:t> </a:t>
            </a:r>
            <a:r>
              <a:rPr lang="cs-CZ" sz="3000" b="1" dirty="0" err="1"/>
              <a:t>anglais</a:t>
            </a:r>
            <a:r>
              <a:rPr lang="cs-CZ" sz="3000" dirty="0"/>
              <a:t>.</a:t>
            </a:r>
          </a:p>
        </p:txBody>
      </p:sp>
      <p:sp>
        <p:nvSpPr>
          <p:cNvPr id="6" name="Šipka: doleva 5">
            <a:extLst>
              <a:ext uri="{FF2B5EF4-FFF2-40B4-BE49-F238E27FC236}">
                <a16:creationId xmlns:a16="http://schemas.microsoft.com/office/drawing/2014/main" id="{01FDA609-79EA-47B6-9426-81EE726A8C89}"/>
              </a:ext>
            </a:extLst>
          </p:cNvPr>
          <p:cNvSpPr/>
          <p:nvPr/>
        </p:nvSpPr>
        <p:spPr>
          <a:xfrm>
            <a:off x="4673370" y="1260244"/>
            <a:ext cx="2429691" cy="114776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1BE8FB7C-CE5E-4CA8-AEB6-F0E3E9DEEC5E}"/>
              </a:ext>
            </a:extLst>
          </p:cNvPr>
          <p:cNvSpPr txBox="1"/>
          <p:nvPr/>
        </p:nvSpPr>
        <p:spPr>
          <a:xfrm>
            <a:off x="7256206" y="1014969"/>
            <a:ext cx="23499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000" dirty="0">
                <a:latin typeface="Great Vibes" panose="02000507080000020002" pitchFamily="2" charset="-18"/>
              </a:rPr>
              <a:t>oznamovací věta</a:t>
            </a:r>
          </a:p>
        </p:txBody>
      </p:sp>
      <p:sp>
        <p:nvSpPr>
          <p:cNvPr id="9" name="Šipka: zahnutá doprava 8">
            <a:extLst>
              <a:ext uri="{FF2B5EF4-FFF2-40B4-BE49-F238E27FC236}">
                <a16:creationId xmlns:a16="http://schemas.microsoft.com/office/drawing/2014/main" id="{55DD11E2-7F8F-48D7-A722-DCE1EC0BEAF2}"/>
              </a:ext>
            </a:extLst>
          </p:cNvPr>
          <p:cNvSpPr/>
          <p:nvPr/>
        </p:nvSpPr>
        <p:spPr>
          <a:xfrm rot="14183957">
            <a:off x="3113691" y="4555173"/>
            <a:ext cx="433099" cy="1118227"/>
          </a:xfrm>
          <a:prstGeom prst="curvedRightArrow">
            <a:avLst>
              <a:gd name="adj1" fmla="val 25000"/>
              <a:gd name="adj2" fmla="val 50000"/>
              <a:gd name="adj3" fmla="val 37142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Šipka: doleva 11">
            <a:extLst>
              <a:ext uri="{FF2B5EF4-FFF2-40B4-BE49-F238E27FC236}">
                <a16:creationId xmlns:a16="http://schemas.microsoft.com/office/drawing/2014/main" id="{6729EC89-1374-4DA9-B8CE-4546D5B344DA}"/>
              </a:ext>
            </a:extLst>
          </p:cNvPr>
          <p:cNvSpPr/>
          <p:nvPr/>
        </p:nvSpPr>
        <p:spPr>
          <a:xfrm>
            <a:off x="4673370" y="3301180"/>
            <a:ext cx="838336" cy="12781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: doleva 12">
            <a:extLst>
              <a:ext uri="{FF2B5EF4-FFF2-40B4-BE49-F238E27FC236}">
                <a16:creationId xmlns:a16="http://schemas.microsoft.com/office/drawing/2014/main" id="{FB8877B9-A9E9-46F6-BA8F-4F5587385A8D}"/>
              </a:ext>
            </a:extLst>
          </p:cNvPr>
          <p:cNvSpPr/>
          <p:nvPr/>
        </p:nvSpPr>
        <p:spPr>
          <a:xfrm>
            <a:off x="4501306" y="4159371"/>
            <a:ext cx="838336" cy="12781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: doleva 13">
            <a:extLst>
              <a:ext uri="{FF2B5EF4-FFF2-40B4-BE49-F238E27FC236}">
                <a16:creationId xmlns:a16="http://schemas.microsoft.com/office/drawing/2014/main" id="{F4C99561-EAAC-4F5F-99BA-13FFE9916B76}"/>
              </a:ext>
            </a:extLst>
          </p:cNvPr>
          <p:cNvSpPr/>
          <p:nvPr/>
        </p:nvSpPr>
        <p:spPr>
          <a:xfrm>
            <a:off x="4501306" y="4986468"/>
            <a:ext cx="838336" cy="127819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532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23D7670-57E0-4E32-9E11-B899314D32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EED8D03E-F375-4E67-B932-FF9B007B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344152" y="387180"/>
            <a:ext cx="3850317" cy="6538623"/>
          </a:xfrm>
          <a:custGeom>
            <a:avLst/>
            <a:gdLst>
              <a:gd name="connsiteX0" fmla="*/ 0 w 3850317"/>
              <a:gd name="connsiteY0" fmla="*/ 0 h 5978116"/>
              <a:gd name="connsiteX1" fmla="*/ 3850317 w 3850317"/>
              <a:gd name="connsiteY1" fmla="*/ 0 h 5978116"/>
              <a:gd name="connsiteX2" fmla="*/ 3840373 w 3850317"/>
              <a:gd name="connsiteY2" fmla="*/ 258313 h 5978116"/>
              <a:gd name="connsiteX3" fmla="*/ 3755448 w 3850317"/>
              <a:gd name="connsiteY3" fmla="*/ 1537847 h 5978116"/>
              <a:gd name="connsiteX4" fmla="*/ 3150490 w 3850317"/>
              <a:gd name="connsiteY4" fmla="*/ 3989537 h 5978116"/>
              <a:gd name="connsiteX5" fmla="*/ 3089544 w 3850317"/>
              <a:gd name="connsiteY5" fmla="*/ 3606200 h 5978116"/>
              <a:gd name="connsiteX6" fmla="*/ 2922635 w 3850317"/>
              <a:gd name="connsiteY6" fmla="*/ 4519351 h 5978116"/>
              <a:gd name="connsiteX7" fmla="*/ 2904628 w 3850317"/>
              <a:gd name="connsiteY7" fmla="*/ 4466023 h 5978116"/>
              <a:gd name="connsiteX8" fmla="*/ 2825329 w 3850317"/>
              <a:gd name="connsiteY8" fmla="*/ 4562983 h 5978116"/>
              <a:gd name="connsiteX9" fmla="*/ 2695127 w 3850317"/>
              <a:gd name="connsiteY9" fmla="*/ 4973329 h 5978116"/>
              <a:gd name="connsiteX10" fmla="*/ 2501208 w 3850317"/>
              <a:gd name="connsiteY10" fmla="*/ 4457366 h 5978116"/>
              <a:gd name="connsiteX11" fmla="*/ 2209291 w 3850317"/>
              <a:gd name="connsiteY11" fmla="*/ 5028388 h 5978116"/>
              <a:gd name="connsiteX12" fmla="*/ 2135532 w 3850317"/>
              <a:gd name="connsiteY12" fmla="*/ 5321344 h 5978116"/>
              <a:gd name="connsiteX13" fmla="*/ 2009139 w 3850317"/>
              <a:gd name="connsiteY13" fmla="*/ 4714655 h 5978116"/>
              <a:gd name="connsiteX14" fmla="*/ 1918759 w 3850317"/>
              <a:gd name="connsiteY14" fmla="*/ 4486454 h 5978116"/>
              <a:gd name="connsiteX15" fmla="*/ 1800676 w 3850317"/>
              <a:gd name="connsiteY15" fmla="*/ 4608346 h 5978116"/>
              <a:gd name="connsiteX16" fmla="*/ 1614721 w 3850317"/>
              <a:gd name="connsiteY16" fmla="*/ 5319612 h 5978116"/>
              <a:gd name="connsiteX17" fmla="*/ 1530921 w 3850317"/>
              <a:gd name="connsiteY17" fmla="*/ 5433540 h 5978116"/>
              <a:gd name="connsiteX18" fmla="*/ 1569705 w 3850317"/>
              <a:gd name="connsiteY18" fmla="*/ 4803650 h 5978116"/>
              <a:gd name="connsiteX19" fmla="*/ 1517416 w 3850317"/>
              <a:gd name="connsiteY19" fmla="*/ 4640204 h 5978116"/>
              <a:gd name="connsiteX20" fmla="*/ 1425997 w 3850317"/>
              <a:gd name="connsiteY20" fmla="*/ 4800187 h 5978116"/>
              <a:gd name="connsiteX21" fmla="*/ 1348083 w 3850317"/>
              <a:gd name="connsiteY21" fmla="*/ 5363245 h 5978116"/>
              <a:gd name="connsiteX22" fmla="*/ 1200566 w 3850317"/>
              <a:gd name="connsiteY22" fmla="*/ 5526691 h 5978116"/>
              <a:gd name="connsiteX23" fmla="*/ 1027770 w 3850317"/>
              <a:gd name="connsiteY23" fmla="*/ 5803718 h 5978116"/>
              <a:gd name="connsiteX24" fmla="*/ 892373 w 3850317"/>
              <a:gd name="connsiteY24" fmla="*/ 5604950 h 5978116"/>
              <a:gd name="connsiteX25" fmla="*/ 681487 w 3850317"/>
              <a:gd name="connsiteY25" fmla="*/ 5914528 h 5978116"/>
              <a:gd name="connsiteX26" fmla="*/ 414155 w 3850317"/>
              <a:gd name="connsiteY26" fmla="*/ 5817569 h 5978116"/>
              <a:gd name="connsiteX27" fmla="*/ 360135 w 3850317"/>
              <a:gd name="connsiteY27" fmla="*/ 5287062 h 5978116"/>
              <a:gd name="connsiteX28" fmla="*/ 281875 w 3850317"/>
              <a:gd name="connsiteY28" fmla="*/ 4677256 h 5978116"/>
              <a:gd name="connsiteX29" fmla="*/ 237897 w 3850317"/>
              <a:gd name="connsiteY29" fmla="*/ 4207696 h 5978116"/>
              <a:gd name="connsiteX30" fmla="*/ 145093 w 3850317"/>
              <a:gd name="connsiteY30" fmla="*/ 3878379 h 5978116"/>
              <a:gd name="connsiteX31" fmla="*/ 72373 w 3850317"/>
              <a:gd name="connsiteY31" fmla="*/ 2447189 h 5978116"/>
              <a:gd name="connsiteX32" fmla="*/ 0 w 3850317"/>
              <a:gd name="connsiteY32" fmla="*/ 0 h 597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850317" h="5978116">
                <a:moveTo>
                  <a:pt x="0" y="0"/>
                </a:moveTo>
                <a:lnTo>
                  <a:pt x="3850317" y="0"/>
                </a:lnTo>
                <a:lnTo>
                  <a:pt x="3840373" y="258313"/>
                </a:lnTo>
                <a:cubicBezTo>
                  <a:pt x="3816350" y="852957"/>
                  <a:pt x="3786959" y="1372106"/>
                  <a:pt x="3755448" y="1537847"/>
                </a:cubicBezTo>
                <a:cubicBezTo>
                  <a:pt x="3300085" y="3936555"/>
                  <a:pt x="3150490" y="3989537"/>
                  <a:pt x="3150490" y="3989537"/>
                </a:cubicBezTo>
                <a:cubicBezTo>
                  <a:pt x="3150490" y="3989537"/>
                  <a:pt x="3124172" y="3732940"/>
                  <a:pt x="3089544" y="3606200"/>
                </a:cubicBezTo>
                <a:cubicBezTo>
                  <a:pt x="3082618" y="3784537"/>
                  <a:pt x="2946529" y="4491302"/>
                  <a:pt x="2922635" y="4519351"/>
                </a:cubicBezTo>
                <a:cubicBezTo>
                  <a:pt x="2916749" y="4502729"/>
                  <a:pt x="2910515" y="4484030"/>
                  <a:pt x="2904628" y="4466023"/>
                </a:cubicBezTo>
                <a:cubicBezTo>
                  <a:pt x="2884890" y="4501344"/>
                  <a:pt x="2859958" y="4534241"/>
                  <a:pt x="2825329" y="4562983"/>
                </a:cubicBezTo>
                <a:cubicBezTo>
                  <a:pt x="2706208" y="4662020"/>
                  <a:pt x="2743260" y="4833430"/>
                  <a:pt x="2695127" y="4973329"/>
                </a:cubicBezTo>
                <a:cubicBezTo>
                  <a:pt x="2446495" y="4877408"/>
                  <a:pt x="2545186" y="4641589"/>
                  <a:pt x="2501208" y="4457366"/>
                </a:cubicBezTo>
                <a:cubicBezTo>
                  <a:pt x="2341225" y="4936277"/>
                  <a:pt x="2267120" y="4837932"/>
                  <a:pt x="2209291" y="5028388"/>
                </a:cubicBezTo>
                <a:cubicBezTo>
                  <a:pt x="2137610" y="5264900"/>
                  <a:pt x="2135532" y="5321344"/>
                  <a:pt x="2135532" y="5321344"/>
                </a:cubicBezTo>
                <a:cubicBezTo>
                  <a:pt x="2004983" y="5137467"/>
                  <a:pt x="2054502" y="4933506"/>
                  <a:pt x="2009139" y="4714655"/>
                </a:cubicBezTo>
                <a:cubicBezTo>
                  <a:pt x="1956503" y="4642281"/>
                  <a:pt x="1932264" y="4565753"/>
                  <a:pt x="1918759" y="4486454"/>
                </a:cubicBezTo>
                <a:cubicBezTo>
                  <a:pt x="1889671" y="4439359"/>
                  <a:pt x="1848463" y="4656479"/>
                  <a:pt x="1800676" y="4608346"/>
                </a:cubicBezTo>
                <a:cubicBezTo>
                  <a:pt x="1760507" y="4832391"/>
                  <a:pt x="1681208" y="5047087"/>
                  <a:pt x="1614721" y="5319612"/>
                </a:cubicBezTo>
                <a:cubicBezTo>
                  <a:pt x="1580786" y="5457780"/>
                  <a:pt x="1530574" y="5446352"/>
                  <a:pt x="1530921" y="5433540"/>
                </a:cubicBezTo>
                <a:cubicBezTo>
                  <a:pt x="1532998" y="5109418"/>
                  <a:pt x="1600177" y="5128464"/>
                  <a:pt x="1569705" y="4803650"/>
                </a:cubicBezTo>
                <a:cubicBezTo>
                  <a:pt x="1566242" y="4746167"/>
                  <a:pt x="1596022" y="4651631"/>
                  <a:pt x="1517416" y="4640204"/>
                </a:cubicBezTo>
                <a:cubicBezTo>
                  <a:pt x="1415608" y="4628430"/>
                  <a:pt x="1436385" y="4747898"/>
                  <a:pt x="1425997" y="4800187"/>
                </a:cubicBezTo>
                <a:cubicBezTo>
                  <a:pt x="1389291" y="5009342"/>
                  <a:pt x="1370938" y="5149241"/>
                  <a:pt x="1348083" y="5363245"/>
                </a:cubicBezTo>
                <a:cubicBezTo>
                  <a:pt x="1336655" y="5453625"/>
                  <a:pt x="1352931" y="5563743"/>
                  <a:pt x="1200566" y="5526691"/>
                </a:cubicBezTo>
                <a:cubicBezTo>
                  <a:pt x="1051664" y="5551623"/>
                  <a:pt x="1099105" y="5719570"/>
                  <a:pt x="1027770" y="5803718"/>
                </a:cubicBezTo>
                <a:cubicBezTo>
                  <a:pt x="945009" y="5758701"/>
                  <a:pt x="1003184" y="5640964"/>
                  <a:pt x="892373" y="5604950"/>
                </a:cubicBezTo>
                <a:cubicBezTo>
                  <a:pt x="925963" y="5772552"/>
                  <a:pt x="680448" y="5747619"/>
                  <a:pt x="681487" y="5914528"/>
                </a:cubicBezTo>
                <a:cubicBezTo>
                  <a:pt x="534662" y="6049233"/>
                  <a:pt x="467137" y="5947425"/>
                  <a:pt x="414155" y="5817569"/>
                </a:cubicBezTo>
                <a:cubicBezTo>
                  <a:pt x="348015" y="5648929"/>
                  <a:pt x="370177" y="5468515"/>
                  <a:pt x="360135" y="5287062"/>
                </a:cubicBezTo>
                <a:cubicBezTo>
                  <a:pt x="338319" y="5059207"/>
                  <a:pt x="278758" y="4907881"/>
                  <a:pt x="281875" y="4677256"/>
                </a:cubicBezTo>
                <a:cubicBezTo>
                  <a:pt x="237204" y="4527316"/>
                  <a:pt x="250017" y="4367332"/>
                  <a:pt x="237897" y="4207696"/>
                </a:cubicBezTo>
                <a:cubicBezTo>
                  <a:pt x="210194" y="3969452"/>
                  <a:pt x="176258" y="4119047"/>
                  <a:pt x="145093" y="3878379"/>
                </a:cubicBezTo>
                <a:cubicBezTo>
                  <a:pt x="114274" y="3641175"/>
                  <a:pt x="72720" y="2448920"/>
                  <a:pt x="72373" y="2447189"/>
                </a:cubicBezTo>
                <a:cubicBezTo>
                  <a:pt x="72720" y="2447189"/>
                  <a:pt x="12120" y="1233809"/>
                  <a:pt x="0" y="0"/>
                </a:cubicBezTo>
                <a:close/>
              </a:path>
            </a:pathLst>
          </a:custGeom>
          <a:solidFill>
            <a:srgbClr val="AA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D4BFDF4-E154-45F6-9BF4-ACB0EFE20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5387" y="2248263"/>
            <a:ext cx="3768917" cy="1606163"/>
          </a:xfrm>
        </p:spPr>
        <p:txBody>
          <a:bodyPr>
            <a:normAutofit/>
          </a:bodyPr>
          <a:lstStyle/>
          <a:p>
            <a:r>
              <a:rPr lang="cs-CZ" sz="3400" i="0">
                <a:solidFill>
                  <a:srgbClr val="FFFFFF"/>
                </a:solidFill>
                <a:effectLst/>
                <a:latin typeface="Quicksand" panose="00000500000000000000" pitchFamily="2" charset="-18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lang="cs-CZ" sz="3400" i="0">
                <a:solidFill>
                  <a:srgbClr val="FFFFFF"/>
                </a:solidFill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 tr</a:t>
            </a:r>
            <a:r>
              <a:rPr lang="cs-CZ" sz="3400" i="0">
                <a:solidFill>
                  <a:srgbClr val="FFFFFF"/>
                </a:solidFill>
                <a:effectLst/>
                <a:latin typeface="Quicksand" panose="00000500000000000000" pitchFamily="2" charset="-18"/>
                <a:ea typeface="Calibri" panose="020F0502020204030204" pitchFamily="34" charset="0"/>
                <a:cs typeface="Arial" panose="020B0604020202020204" pitchFamily="34" charset="0"/>
              </a:rPr>
              <a:t>è</a:t>
            </a:r>
            <a:r>
              <a:rPr lang="cs-CZ" sz="3400" i="0">
                <a:solidFill>
                  <a:srgbClr val="FFFFFF"/>
                </a:solidFill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s bient</a:t>
            </a:r>
            <a:r>
              <a:rPr lang="cs-CZ" sz="3400" i="0">
                <a:solidFill>
                  <a:srgbClr val="FFFFFF"/>
                </a:solidFill>
                <a:effectLst/>
                <a:latin typeface="Quicksand" panose="00000500000000000000" pitchFamily="2" charset="-18"/>
                <a:ea typeface="Calibri" panose="020F0502020204030204" pitchFamily="34" charset="0"/>
                <a:cs typeface="Calibri" panose="020F0502020204030204" pitchFamily="34" charset="0"/>
              </a:rPr>
              <a:t>ȏ</a:t>
            </a:r>
            <a:r>
              <a:rPr lang="cs-CZ" sz="3400" i="0">
                <a:solidFill>
                  <a:srgbClr val="FFFFFF"/>
                </a:solidFill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  <a:t>t   </a:t>
            </a:r>
            <a:r>
              <a:rPr lang="cs-CZ" sz="3400" i="0">
                <a:solidFill>
                  <a:srgbClr val="FFFFFF"/>
                </a:solidFill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br>
              <a:rPr lang="cs-CZ" sz="3400" i="0">
                <a:solidFill>
                  <a:srgbClr val="FFFFFF"/>
                </a:solidFill>
                <a:effectLst/>
                <a:latin typeface="Quicksand" panose="00000500000000000000" pitchFamily="2" charset="-18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3400" i="0">
                <a:solidFill>
                  <a:srgbClr val="FFFFFF"/>
                </a:solidFill>
                <a:latin typeface="Quicksand" panose="00000500000000000000" pitchFamily="2" charset="-18"/>
              </a:rPr>
            </a:br>
            <a:r>
              <a:rPr lang="cs-CZ" sz="3400" i="0">
                <a:solidFill>
                  <a:srgbClr val="FFFFFF"/>
                </a:solidFill>
                <a:latin typeface="Quicksand" panose="00000500000000000000" pitchFamily="2" charset="-18"/>
              </a:rPr>
              <a:t>___________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3FDA430-1C68-46FE-AF9B-2227A35498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754" y="3915808"/>
            <a:ext cx="3665550" cy="775494"/>
          </a:xfrm>
        </p:spPr>
        <p:txBody>
          <a:bodyPr>
            <a:normAutofit fontScale="47500" lnSpcReduction="20000"/>
          </a:bodyPr>
          <a:lstStyle/>
          <a:p>
            <a:pPr lvl="0">
              <a:lnSpc>
                <a:spcPct val="90000"/>
              </a:lnSpc>
              <a:spcAft>
                <a:spcPts val="800"/>
              </a:spcAft>
            </a:pPr>
            <a:r>
              <a:rPr lang="cs-CZ" sz="3200" dirty="0" err="1">
                <a:solidFill>
                  <a:srgbClr val="FFFFFF"/>
                </a:solidFill>
                <a:latin typeface="Quicksand" pitchFamily="2"/>
                <a:cs typeface="Calibri" pitchFamily="34"/>
              </a:rPr>
              <a:t>Parlez</a:t>
            </a:r>
            <a:r>
              <a:rPr lang="cs-CZ" sz="3200" dirty="0">
                <a:solidFill>
                  <a:srgbClr val="FFFFFF"/>
                </a:solidFill>
                <a:latin typeface="Quicksand" pitchFamily="2"/>
                <a:cs typeface="Calibri" pitchFamily="34"/>
              </a:rPr>
              <a:t> </a:t>
            </a:r>
            <a:r>
              <a:rPr lang="cs-CZ" sz="3200" dirty="0" err="1">
                <a:solidFill>
                  <a:srgbClr val="FFFFFF"/>
                </a:solidFill>
                <a:latin typeface="Quicksand" pitchFamily="2"/>
                <a:cs typeface="Calibri" pitchFamily="34"/>
              </a:rPr>
              <a:t>fran</a:t>
            </a:r>
            <a:r>
              <a:rPr lang="cs-CZ" sz="3200" dirty="0" err="1">
                <a:solidFill>
                  <a:srgbClr val="FFFFFF"/>
                </a:solidFill>
                <a:latin typeface="Quicksand" pitchFamily="2"/>
                <a:cs typeface="Arial" pitchFamily="34"/>
              </a:rPr>
              <a:t>ç</a:t>
            </a:r>
            <a:r>
              <a:rPr lang="cs-CZ" sz="3200" dirty="0" err="1">
                <a:solidFill>
                  <a:srgbClr val="FFFFFF"/>
                </a:solidFill>
                <a:latin typeface="Quicksand" pitchFamily="2"/>
                <a:cs typeface="Calibri" pitchFamily="34"/>
              </a:rPr>
              <a:t>ais</a:t>
            </a:r>
            <a:r>
              <a:rPr lang="cs-CZ" sz="3200" dirty="0">
                <a:solidFill>
                  <a:srgbClr val="FFFFFF"/>
                </a:solidFill>
                <a:latin typeface="Quicksand" pitchFamily="2"/>
                <a:cs typeface="Calibri" pitchFamily="34"/>
              </a:rPr>
              <a:t> </a:t>
            </a:r>
            <a:r>
              <a:rPr lang="cs-CZ" sz="3200" dirty="0" err="1">
                <a:solidFill>
                  <a:srgbClr val="FFFFFF"/>
                </a:solidFill>
                <a:latin typeface="Quicksand" pitchFamily="2"/>
                <a:cs typeface="Calibri" pitchFamily="34"/>
              </a:rPr>
              <a:t>avec</a:t>
            </a:r>
            <a:r>
              <a:rPr lang="cs-CZ" sz="3200" dirty="0">
                <a:solidFill>
                  <a:srgbClr val="FFFFFF"/>
                </a:solidFill>
                <a:latin typeface="Quicksand" pitchFamily="2"/>
                <a:cs typeface="Calibri" pitchFamily="34"/>
              </a:rPr>
              <a:t> moi.</a:t>
            </a:r>
          </a:p>
          <a:p>
            <a:pPr lvl="0">
              <a:lnSpc>
                <a:spcPct val="90000"/>
              </a:lnSpc>
              <a:spcAft>
                <a:spcPts val="800"/>
              </a:spcAft>
            </a:pPr>
            <a:r>
              <a:rPr lang="cs-CZ" sz="3200" dirty="0">
                <a:solidFill>
                  <a:srgbClr val="FFFFFF"/>
                </a:solidFill>
                <a:latin typeface="Calibri" pitchFamily="34"/>
                <a:cs typeface="Calibri" pitchFamily="34"/>
              </a:rPr>
              <a:t>www.studujifrancouzstinu.cz</a:t>
            </a:r>
          </a:p>
          <a:p>
            <a:pPr>
              <a:lnSpc>
                <a:spcPct val="90000"/>
              </a:lnSpc>
            </a:pPr>
            <a:endParaRPr lang="cs-CZ" sz="1100" dirty="0">
              <a:solidFill>
                <a:srgbClr val="FFFFFF"/>
              </a:solidFill>
            </a:endParaRPr>
          </a:p>
        </p:txBody>
      </p:sp>
      <p:pic>
        <p:nvPicPr>
          <p:cNvPr id="8" name="Obrázek 7" descr="Obsah obrázku jídlo&#10;&#10;Popis byl vytvořen automaticky">
            <a:extLst>
              <a:ext uri="{FF2B5EF4-FFF2-40B4-BE49-F238E27FC236}">
                <a16:creationId xmlns:a16="http://schemas.microsoft.com/office/drawing/2014/main" id="{E7B6CA60-54F9-4712-9FA1-6F0700441E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469" y="4993623"/>
            <a:ext cx="3920960" cy="1396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40341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LightSeedLeftStep">
      <a:dk1>
        <a:srgbClr val="000000"/>
      </a:dk1>
      <a:lt1>
        <a:srgbClr val="FFFFFF"/>
      </a:lt1>
      <a:dk2>
        <a:srgbClr val="243B41"/>
      </a:dk2>
      <a:lt2>
        <a:srgbClr val="E5E8E2"/>
      </a:lt2>
      <a:accent1>
        <a:srgbClr val="AA96C7"/>
      </a:accent1>
      <a:accent2>
        <a:srgbClr val="7F7EBA"/>
      </a:accent2>
      <a:accent3>
        <a:srgbClr val="90A5C4"/>
      </a:accent3>
      <a:accent4>
        <a:srgbClr val="7CACB7"/>
      </a:accent4>
      <a:accent5>
        <a:srgbClr val="82ACA2"/>
      </a:accent5>
      <a:accent6>
        <a:srgbClr val="77AF8A"/>
      </a:accent6>
      <a:hlink>
        <a:srgbClr val="738A54"/>
      </a:hlink>
      <a:folHlink>
        <a:srgbClr val="828282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Širokoúhlá obrazovka</PresentationFormat>
  <Paragraphs>17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11" baseType="lpstr">
      <vt:lpstr>Arial</vt:lpstr>
      <vt:lpstr>Calibri</vt:lpstr>
      <vt:lpstr>Century Gothic</vt:lpstr>
      <vt:lpstr>Elephant</vt:lpstr>
      <vt:lpstr>Great Vibes</vt:lpstr>
      <vt:lpstr>Quicksand</vt:lpstr>
      <vt:lpstr>BrushVTI</vt:lpstr>
      <vt:lpstr>Tvoření francouzských otázek ___________</vt:lpstr>
      <vt:lpstr>Otázky tvoříme třemi způsoby</vt:lpstr>
      <vt:lpstr>Prezentace aplikace PowerPoint</vt:lpstr>
      <vt:lpstr>À très bientȏt     ___________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Tvoření francouzských otázek ___________</dc:title>
  <dc:creator>Kamila Šubrtová</dc:creator>
  <cp:lastModifiedBy>Kamila Šubrtová</cp:lastModifiedBy>
  <cp:revision>1</cp:revision>
  <dcterms:created xsi:type="dcterms:W3CDTF">2020-09-29T16:40:44Z</dcterms:created>
  <dcterms:modified xsi:type="dcterms:W3CDTF">2020-09-29T16:41:11Z</dcterms:modified>
</cp:coreProperties>
</file>