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78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821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779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852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817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978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980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368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534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527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54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077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11/24/2020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652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CFA5B9DB-0BF9-4260-A97B-936524F96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3">
            <a:extLst>
              <a:ext uri="{FF2B5EF4-FFF2-40B4-BE49-F238E27FC236}">
                <a16:creationId xmlns:a16="http://schemas.microsoft.com/office/drawing/2014/main" id="{A1155004-98C2-4173-BA7D-A3FEF71413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44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59824785-89B4-4433-955A-F2C847B153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859" y="614291"/>
            <a:ext cx="10577516" cy="5566372"/>
          </a:xfrm>
          <a:custGeom>
            <a:avLst/>
            <a:gdLst>
              <a:gd name="connsiteX0" fmla="*/ 2871593 w 10577516"/>
              <a:gd name="connsiteY0" fmla="*/ 5218333 h 5566372"/>
              <a:gd name="connsiteX1" fmla="*/ 3890441 w 10577516"/>
              <a:gd name="connsiteY1" fmla="*/ 5441298 h 5566372"/>
              <a:gd name="connsiteX2" fmla="*/ 4931282 w 10577516"/>
              <a:gd name="connsiteY2" fmla="*/ 5506891 h 5566372"/>
              <a:gd name="connsiteX3" fmla="*/ 2871593 w 10577516"/>
              <a:gd name="connsiteY3" fmla="*/ 5218333 h 5566372"/>
              <a:gd name="connsiteX4" fmla="*/ 4720395 w 10577516"/>
              <a:gd name="connsiteY4" fmla="*/ 128662 h 5566372"/>
              <a:gd name="connsiteX5" fmla="*/ 3554723 w 10577516"/>
              <a:gd name="connsiteY5" fmla="*/ 250059 h 5566372"/>
              <a:gd name="connsiteX6" fmla="*/ 2497230 w 10577516"/>
              <a:gd name="connsiteY6" fmla="*/ 530354 h 5566372"/>
              <a:gd name="connsiteX7" fmla="*/ 2960194 w 10577516"/>
              <a:gd name="connsiteY7" fmla="*/ 403237 h 5566372"/>
              <a:gd name="connsiteX8" fmla="*/ 3980314 w 10577516"/>
              <a:gd name="connsiteY8" fmla="*/ 212560 h 5566372"/>
              <a:gd name="connsiteX9" fmla="*/ 4677428 w 10577516"/>
              <a:gd name="connsiteY9" fmla="*/ 139593 h 5566372"/>
              <a:gd name="connsiteX10" fmla="*/ 4760675 w 10577516"/>
              <a:gd name="connsiteY10" fmla="*/ 134906 h 5566372"/>
              <a:gd name="connsiteX11" fmla="*/ 4792997 w 10577516"/>
              <a:gd name="connsiteY11" fmla="*/ 130123 h 5566372"/>
              <a:gd name="connsiteX12" fmla="*/ 4798006 w 10577516"/>
              <a:gd name="connsiteY12" fmla="*/ 130828 h 5566372"/>
              <a:gd name="connsiteX13" fmla="*/ 4798006 w 10577516"/>
              <a:gd name="connsiteY13" fmla="*/ 129381 h 5566372"/>
              <a:gd name="connsiteX14" fmla="*/ 4792997 w 10577516"/>
              <a:gd name="connsiteY14" fmla="*/ 130123 h 5566372"/>
              <a:gd name="connsiteX15" fmla="*/ 4788863 w 10577516"/>
              <a:gd name="connsiteY15" fmla="*/ 129541 h 5566372"/>
              <a:gd name="connsiteX16" fmla="*/ 4720395 w 10577516"/>
              <a:gd name="connsiteY16" fmla="*/ 128662 h 5566372"/>
              <a:gd name="connsiteX17" fmla="*/ 6438297 w 10577516"/>
              <a:gd name="connsiteY17" fmla="*/ 19 h 5566372"/>
              <a:gd name="connsiteX18" fmla="*/ 7523724 w 10577516"/>
              <a:gd name="connsiteY18" fmla="*/ 104129 h 5566372"/>
              <a:gd name="connsiteX19" fmla="*/ 8525668 w 10577516"/>
              <a:gd name="connsiteY19" fmla="*/ 421922 h 5566372"/>
              <a:gd name="connsiteX20" fmla="*/ 9518204 w 10577516"/>
              <a:gd name="connsiteY20" fmla="*/ 1055605 h 5566372"/>
              <a:gd name="connsiteX21" fmla="*/ 10008242 w 10577516"/>
              <a:gd name="connsiteY21" fmla="*/ 1589500 h 5566372"/>
              <a:gd name="connsiteX22" fmla="*/ 10325274 w 10577516"/>
              <a:gd name="connsiteY22" fmla="*/ 2051574 h 5566372"/>
              <a:gd name="connsiteX23" fmla="*/ 10565908 w 10577516"/>
              <a:gd name="connsiteY23" fmla="*/ 2649028 h 5566372"/>
              <a:gd name="connsiteX24" fmla="*/ 10542137 w 10577516"/>
              <a:gd name="connsiteY24" fmla="*/ 2966823 h 5566372"/>
              <a:gd name="connsiteX25" fmla="*/ 10513789 w 10577516"/>
              <a:gd name="connsiteY25" fmla="*/ 3066355 h 5566372"/>
              <a:gd name="connsiteX26" fmla="*/ 10417308 w 10577516"/>
              <a:gd name="connsiteY26" fmla="*/ 3369150 h 5566372"/>
              <a:gd name="connsiteX27" fmla="*/ 9794430 w 10577516"/>
              <a:gd name="connsiteY27" fmla="*/ 4220840 h 5566372"/>
              <a:gd name="connsiteX28" fmla="*/ 8719522 w 10577516"/>
              <a:gd name="connsiteY28" fmla="*/ 4888463 h 5566372"/>
              <a:gd name="connsiteX29" fmla="*/ 7693808 w 10577516"/>
              <a:gd name="connsiteY29" fmla="*/ 5234223 h 5566372"/>
              <a:gd name="connsiteX30" fmla="*/ 7092669 w 10577516"/>
              <a:gd name="connsiteY30" fmla="*/ 5363248 h 5566372"/>
              <a:gd name="connsiteX31" fmla="*/ 6240978 w 10577516"/>
              <a:gd name="connsiteY31" fmla="*/ 5507272 h 5566372"/>
              <a:gd name="connsiteX32" fmla="*/ 5462508 w 10577516"/>
              <a:gd name="connsiteY32" fmla="*/ 5559010 h 5566372"/>
              <a:gd name="connsiteX33" fmla="*/ 4386329 w 10577516"/>
              <a:gd name="connsiteY33" fmla="*/ 5548839 h 5566372"/>
              <a:gd name="connsiteX34" fmla="*/ 3501461 w 10577516"/>
              <a:gd name="connsiteY34" fmla="*/ 5432782 h 5566372"/>
              <a:gd name="connsiteX35" fmla="*/ 2624348 w 10577516"/>
              <a:gd name="connsiteY35" fmla="*/ 5200409 h 5566372"/>
              <a:gd name="connsiteX36" fmla="*/ 2221385 w 10577516"/>
              <a:gd name="connsiteY36" fmla="*/ 5053589 h 5566372"/>
              <a:gd name="connsiteX37" fmla="*/ 1173934 w 10577516"/>
              <a:gd name="connsiteY37" fmla="*/ 4636388 h 5566372"/>
              <a:gd name="connsiteX38" fmla="*/ 438176 w 10577516"/>
              <a:gd name="connsiteY38" fmla="*/ 4080883 h 5566372"/>
              <a:gd name="connsiteX39" fmla="*/ 18687 w 10577516"/>
              <a:gd name="connsiteY39" fmla="*/ 2942161 h 5566372"/>
              <a:gd name="connsiteX40" fmla="*/ 0 w 10577516"/>
              <a:gd name="connsiteY40" fmla="*/ 2832713 h 5566372"/>
              <a:gd name="connsiteX41" fmla="*/ 0 w 10577516"/>
              <a:gd name="connsiteY41" fmla="*/ 2747290 h 5566372"/>
              <a:gd name="connsiteX42" fmla="*/ 14746 w 10577516"/>
              <a:gd name="connsiteY42" fmla="*/ 2661993 h 5566372"/>
              <a:gd name="connsiteX43" fmla="*/ 292753 w 10577516"/>
              <a:gd name="connsiteY43" fmla="*/ 1968947 h 5566372"/>
              <a:gd name="connsiteX44" fmla="*/ 923893 w 10577516"/>
              <a:gd name="connsiteY44" fmla="*/ 1299417 h 5566372"/>
              <a:gd name="connsiteX45" fmla="*/ 2035538 w 10577516"/>
              <a:gd name="connsiteY45" fmla="*/ 648828 h 5566372"/>
              <a:gd name="connsiteX46" fmla="*/ 3545571 w 10577516"/>
              <a:gd name="connsiteY46" fmla="*/ 196289 h 5566372"/>
              <a:gd name="connsiteX47" fmla="*/ 5211705 w 10577516"/>
              <a:gd name="connsiteY47" fmla="*/ 78323 h 5566372"/>
              <a:gd name="connsiteX48" fmla="*/ 5467720 w 10577516"/>
              <a:gd name="connsiteY48" fmla="*/ 77052 h 5566372"/>
              <a:gd name="connsiteX49" fmla="*/ 6073564 w 10577516"/>
              <a:gd name="connsiteY49" fmla="*/ 11840 h 5566372"/>
              <a:gd name="connsiteX50" fmla="*/ 6438297 w 10577516"/>
              <a:gd name="connsiteY50" fmla="*/ 19 h 5566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77516" h="5566372">
                <a:moveTo>
                  <a:pt x="2871593" y="5218333"/>
                </a:moveTo>
                <a:cubicBezTo>
                  <a:pt x="2990956" y="5269180"/>
                  <a:pt x="3517223" y="5383586"/>
                  <a:pt x="3890441" y="5441298"/>
                </a:cubicBezTo>
                <a:cubicBezTo>
                  <a:pt x="4162855" y="5483248"/>
                  <a:pt x="4828063" y="5526341"/>
                  <a:pt x="4931282" y="5506891"/>
                </a:cubicBezTo>
                <a:cubicBezTo>
                  <a:pt x="4236330" y="5449560"/>
                  <a:pt x="3552816" y="5364900"/>
                  <a:pt x="2871593" y="5218333"/>
                </a:cubicBezTo>
                <a:close/>
                <a:moveTo>
                  <a:pt x="4720395" y="128662"/>
                </a:moveTo>
                <a:cubicBezTo>
                  <a:pt x="4329266" y="138551"/>
                  <a:pt x="3939509" y="179153"/>
                  <a:pt x="3554723" y="250059"/>
                </a:cubicBezTo>
                <a:cubicBezTo>
                  <a:pt x="3195336" y="315207"/>
                  <a:pt x="2841707" y="408943"/>
                  <a:pt x="2497230" y="530354"/>
                </a:cubicBezTo>
                <a:cubicBezTo>
                  <a:pt x="2650917" y="485354"/>
                  <a:pt x="2804728" y="441372"/>
                  <a:pt x="2960194" y="403237"/>
                </a:cubicBezTo>
                <a:cubicBezTo>
                  <a:pt x="3296586" y="321538"/>
                  <a:pt x="3637121" y="257890"/>
                  <a:pt x="3980314" y="212560"/>
                </a:cubicBezTo>
                <a:cubicBezTo>
                  <a:pt x="4212050" y="181797"/>
                  <a:pt x="4444422" y="158280"/>
                  <a:pt x="4677428" y="139593"/>
                </a:cubicBezTo>
                <a:cubicBezTo>
                  <a:pt x="4704949" y="137369"/>
                  <a:pt x="4732915" y="137369"/>
                  <a:pt x="4760675" y="134906"/>
                </a:cubicBezTo>
                <a:lnTo>
                  <a:pt x="4792997" y="130123"/>
                </a:lnTo>
                <a:lnTo>
                  <a:pt x="4798006" y="130828"/>
                </a:lnTo>
                <a:lnTo>
                  <a:pt x="4798006" y="129381"/>
                </a:lnTo>
                <a:lnTo>
                  <a:pt x="4792997" y="130123"/>
                </a:lnTo>
                <a:lnTo>
                  <a:pt x="4788863" y="129541"/>
                </a:lnTo>
                <a:cubicBezTo>
                  <a:pt x="4766106" y="127801"/>
                  <a:pt x="4743237" y="127505"/>
                  <a:pt x="4720395" y="128662"/>
                </a:cubicBezTo>
                <a:close/>
                <a:moveTo>
                  <a:pt x="6438297" y="19"/>
                </a:moveTo>
                <a:cubicBezTo>
                  <a:pt x="6802322" y="-887"/>
                  <a:pt x="7164203" y="31671"/>
                  <a:pt x="7523724" y="104129"/>
                </a:cubicBezTo>
                <a:cubicBezTo>
                  <a:pt x="7868594" y="172060"/>
                  <a:pt x="8204694" y="278661"/>
                  <a:pt x="8525668" y="421922"/>
                </a:cubicBezTo>
                <a:cubicBezTo>
                  <a:pt x="8886414" y="582180"/>
                  <a:pt x="9221001" y="795802"/>
                  <a:pt x="9518204" y="1055605"/>
                </a:cubicBezTo>
                <a:cubicBezTo>
                  <a:pt x="9701176" y="1214502"/>
                  <a:pt x="9865578" y="1393612"/>
                  <a:pt x="10008242" y="1589500"/>
                </a:cubicBezTo>
                <a:cubicBezTo>
                  <a:pt x="10117308" y="1741190"/>
                  <a:pt x="10222982" y="1895218"/>
                  <a:pt x="10325274" y="2051574"/>
                </a:cubicBezTo>
                <a:cubicBezTo>
                  <a:pt x="10446215" y="2231789"/>
                  <a:pt x="10528180" y="2435291"/>
                  <a:pt x="10565908" y="2649028"/>
                </a:cubicBezTo>
                <a:cubicBezTo>
                  <a:pt x="10584595" y="2757459"/>
                  <a:pt x="10583451" y="2862839"/>
                  <a:pt x="10542137" y="2966823"/>
                </a:cubicBezTo>
                <a:cubicBezTo>
                  <a:pt x="10530023" y="2999186"/>
                  <a:pt x="10520540" y="3032466"/>
                  <a:pt x="10513789" y="3066355"/>
                </a:cubicBezTo>
                <a:cubicBezTo>
                  <a:pt x="10490298" y="3169843"/>
                  <a:pt x="10458023" y="3271142"/>
                  <a:pt x="10417308" y="3369150"/>
                </a:cubicBezTo>
                <a:cubicBezTo>
                  <a:pt x="10279257" y="3703851"/>
                  <a:pt x="10062140" y="3980714"/>
                  <a:pt x="9794430" y="4220840"/>
                </a:cubicBezTo>
                <a:cubicBezTo>
                  <a:pt x="9475364" y="4506346"/>
                  <a:pt x="9109391" y="4716599"/>
                  <a:pt x="8719522" y="4888463"/>
                </a:cubicBezTo>
                <a:cubicBezTo>
                  <a:pt x="8388126" y="5034394"/>
                  <a:pt x="8044526" y="5145368"/>
                  <a:pt x="7693808" y="5234223"/>
                </a:cubicBezTo>
                <a:cubicBezTo>
                  <a:pt x="7495123" y="5285070"/>
                  <a:pt x="7294022" y="5324223"/>
                  <a:pt x="7092669" y="5363248"/>
                </a:cubicBezTo>
                <a:cubicBezTo>
                  <a:pt x="6809577" y="5418035"/>
                  <a:pt x="6527120" y="5474730"/>
                  <a:pt x="6240978" y="5507272"/>
                </a:cubicBezTo>
                <a:cubicBezTo>
                  <a:pt x="5982166" y="5536509"/>
                  <a:pt x="5722845" y="5554814"/>
                  <a:pt x="5462508" y="5559010"/>
                </a:cubicBezTo>
                <a:cubicBezTo>
                  <a:pt x="5103782" y="5564730"/>
                  <a:pt x="4744928" y="5576298"/>
                  <a:pt x="4386329" y="5548839"/>
                </a:cubicBezTo>
                <a:cubicBezTo>
                  <a:pt x="4089394" y="5527103"/>
                  <a:pt x="3793960" y="5488344"/>
                  <a:pt x="3501461" y="5432782"/>
                </a:cubicBezTo>
                <a:cubicBezTo>
                  <a:pt x="3204247" y="5374930"/>
                  <a:pt x="2911229" y="5297299"/>
                  <a:pt x="2624348" y="5200409"/>
                </a:cubicBezTo>
                <a:cubicBezTo>
                  <a:pt x="2488841" y="5154775"/>
                  <a:pt x="2358417" y="5094775"/>
                  <a:pt x="2221385" y="5053589"/>
                </a:cubicBezTo>
                <a:cubicBezTo>
                  <a:pt x="1859988" y="4945157"/>
                  <a:pt x="1506856" y="4815878"/>
                  <a:pt x="1173934" y="4636388"/>
                </a:cubicBezTo>
                <a:cubicBezTo>
                  <a:pt x="900250" y="4488931"/>
                  <a:pt x="647539" y="4313508"/>
                  <a:pt x="438176" y="4080883"/>
                </a:cubicBezTo>
                <a:cubicBezTo>
                  <a:pt x="146695" y="3757114"/>
                  <a:pt x="3178" y="3378811"/>
                  <a:pt x="18687" y="2942161"/>
                </a:cubicBezTo>
                <a:cubicBezTo>
                  <a:pt x="19582" y="2904814"/>
                  <a:pt x="13236" y="2867645"/>
                  <a:pt x="0" y="2832713"/>
                </a:cubicBezTo>
                <a:lnTo>
                  <a:pt x="0" y="2747290"/>
                </a:lnTo>
                <a:cubicBezTo>
                  <a:pt x="13474" y="2720341"/>
                  <a:pt x="10296" y="2690468"/>
                  <a:pt x="14746" y="2661993"/>
                </a:cubicBezTo>
                <a:cubicBezTo>
                  <a:pt x="54533" y="2409665"/>
                  <a:pt x="152923" y="2181106"/>
                  <a:pt x="292753" y="1968947"/>
                </a:cubicBezTo>
                <a:cubicBezTo>
                  <a:pt x="464108" y="1708991"/>
                  <a:pt x="680970" y="1491747"/>
                  <a:pt x="923893" y="1299417"/>
                </a:cubicBezTo>
                <a:cubicBezTo>
                  <a:pt x="1263678" y="1030182"/>
                  <a:pt x="1638930" y="820945"/>
                  <a:pt x="2035538" y="648828"/>
                </a:cubicBezTo>
                <a:cubicBezTo>
                  <a:pt x="2521001" y="438575"/>
                  <a:pt x="3025660" y="291755"/>
                  <a:pt x="3545571" y="196289"/>
                </a:cubicBezTo>
                <a:cubicBezTo>
                  <a:pt x="4094899" y="95674"/>
                  <a:pt x="4653670" y="56116"/>
                  <a:pt x="5211705" y="78323"/>
                </a:cubicBezTo>
                <a:cubicBezTo>
                  <a:pt x="5297128" y="81756"/>
                  <a:pt x="5383313" y="88620"/>
                  <a:pt x="5467720" y="77052"/>
                </a:cubicBezTo>
                <a:cubicBezTo>
                  <a:pt x="5669076" y="49467"/>
                  <a:pt x="5870557" y="24299"/>
                  <a:pt x="6073564" y="11840"/>
                </a:cubicBezTo>
                <a:cubicBezTo>
                  <a:pt x="6195374" y="4340"/>
                  <a:pt x="6316955" y="320"/>
                  <a:pt x="6438297" y="19"/>
                </a:cubicBezTo>
                <a:close/>
              </a:path>
            </a:pathLst>
          </a:custGeom>
          <a:solidFill>
            <a:srgbClr val="E908BC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B916CEA-0246-483E-90AC-33F49DF52F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6925" y="1731762"/>
            <a:ext cx="8058150" cy="2453841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cs-CZ" sz="8100" dirty="0"/>
              <a:t>La </a:t>
            </a:r>
            <a:r>
              <a:rPr lang="cs-CZ" sz="8100" dirty="0" err="1"/>
              <a:t>famille</a:t>
            </a:r>
            <a:r>
              <a:rPr lang="cs-CZ" sz="8100" dirty="0"/>
              <a:t> </a:t>
            </a:r>
            <a:r>
              <a:rPr lang="cs-CZ" sz="8100" dirty="0" err="1"/>
              <a:t>Picard</a:t>
            </a:r>
            <a:endParaRPr lang="cs-CZ" sz="8100" dirty="0"/>
          </a:p>
        </p:txBody>
      </p:sp>
      <p:sp>
        <p:nvSpPr>
          <p:cNvPr id="28" name="Rectangle 6">
            <a:extLst>
              <a:ext uri="{FF2B5EF4-FFF2-40B4-BE49-F238E27FC236}">
                <a16:creationId xmlns:a16="http://schemas.microsoft.com/office/drawing/2014/main" id="{CB2E64D6-3AEB-4AFF-9475-E210F85E0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4194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ECF87D0-FCFF-4BDA-90FE-D1CFC00FF3C1}"/>
              </a:ext>
            </a:extLst>
          </p:cNvPr>
          <p:cNvSpPr txBox="1"/>
          <p:nvPr/>
        </p:nvSpPr>
        <p:spPr>
          <a:xfrm>
            <a:off x="3524250" y="4680675"/>
            <a:ext cx="563724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200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Vyznačené výrazy převeďte do jiného času.</a:t>
            </a:r>
          </a:p>
        </p:txBody>
      </p:sp>
    </p:spTree>
    <p:extLst>
      <p:ext uri="{BB962C8B-B14F-4D97-AF65-F5344CB8AC3E}">
        <p14:creationId xmlns:p14="http://schemas.microsoft.com/office/powerpoint/2010/main" val="6346444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A51D536C-693D-4911-B3E3-277E6CA00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DACC7FC-0DA0-46D9-BEDF-149E4AB324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E908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3">
            <a:extLst>
              <a:ext uri="{FF2B5EF4-FFF2-40B4-BE49-F238E27FC236}">
                <a16:creationId xmlns:a16="http://schemas.microsoft.com/office/drawing/2014/main" id="{A1155004-98C2-4173-BA7D-A3FEF71413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40000"/>
          </a:blip>
          <a:srcRect t="44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7" name="Rectangle 6">
            <a:extLst>
              <a:ext uri="{FF2B5EF4-FFF2-40B4-BE49-F238E27FC236}">
                <a16:creationId xmlns:a16="http://schemas.microsoft.com/office/drawing/2014/main" id="{1886631C-CD62-4E60-A5E7-767EEAEB4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80229C7F-2881-47EE-860A-07D8822F1F39}"/>
              </a:ext>
            </a:extLst>
          </p:cNvPr>
          <p:cNvSpPr txBox="1"/>
          <p:nvPr/>
        </p:nvSpPr>
        <p:spPr>
          <a:xfrm>
            <a:off x="762000" y="214613"/>
            <a:ext cx="3044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dirty="0">
                <a:solidFill>
                  <a:srgbClr val="000000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</a:t>
            </a:r>
            <a:r>
              <a:rPr lang="cs-CZ" sz="1800" dirty="0" err="1">
                <a:solidFill>
                  <a:srgbClr val="000000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Picard</a:t>
            </a:r>
            <a:r>
              <a:rPr lang="cs-CZ" sz="1800" dirty="0">
                <a:solidFill>
                  <a:srgbClr val="000000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ont</a:t>
            </a:r>
            <a:r>
              <a:rPr lang="cs-CZ" sz="1800" dirty="0">
                <a:solidFill>
                  <a:srgbClr val="000000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trois</a:t>
            </a:r>
            <a:r>
              <a:rPr lang="cs-CZ" sz="1800" dirty="0">
                <a:solidFill>
                  <a:srgbClr val="000000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enfants</a:t>
            </a:r>
            <a:r>
              <a:rPr lang="cs-CZ" sz="1800" dirty="0">
                <a:solidFill>
                  <a:srgbClr val="000000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03BAA082-D330-4C91-A7A4-14434B47752D}"/>
              </a:ext>
            </a:extLst>
          </p:cNvPr>
          <p:cNvSpPr txBox="1"/>
          <p:nvPr/>
        </p:nvSpPr>
        <p:spPr>
          <a:xfrm>
            <a:off x="754963" y="643292"/>
            <a:ext cx="4326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dirty="0">
                <a:solidFill>
                  <a:srgbClr val="000000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Jean </a:t>
            </a:r>
            <a:r>
              <a:rPr lang="cs-CZ" sz="1800" dirty="0" err="1"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</a:t>
            </a:r>
            <a:r>
              <a:rPr lang="cs-CZ" sz="1800" dirty="0">
                <a:solidFill>
                  <a:srgbClr val="000000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petit, </a:t>
            </a:r>
            <a:r>
              <a:rPr lang="cs-CZ" sz="1800" dirty="0" err="1">
                <a:solidFill>
                  <a:srgbClr val="000000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</a:t>
            </a:r>
            <a:r>
              <a:rPr lang="cs-CZ" sz="1800" dirty="0">
                <a:solidFill>
                  <a:srgbClr val="000000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cs-CZ" sz="1800" dirty="0">
                <a:solidFill>
                  <a:srgbClr val="000000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quatre</a:t>
            </a:r>
            <a:r>
              <a:rPr lang="cs-CZ" sz="1800" dirty="0">
                <a:solidFill>
                  <a:srgbClr val="000000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</a:t>
            </a:r>
            <a:r>
              <a:rPr lang="cs-CZ" sz="1800" dirty="0">
                <a:solidFill>
                  <a:srgbClr val="000000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seulement</a:t>
            </a:r>
            <a:r>
              <a:rPr lang="cs-CZ" sz="1800" dirty="0">
                <a:solidFill>
                  <a:srgbClr val="000000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E12EFA38-63F8-4FC9-8FCE-17BED64CD3DC}"/>
              </a:ext>
            </a:extLst>
          </p:cNvPr>
          <p:cNvSpPr txBox="1"/>
          <p:nvPr/>
        </p:nvSpPr>
        <p:spPr>
          <a:xfrm>
            <a:off x="754963" y="1070496"/>
            <a:ext cx="4070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dirty="0">
                <a:solidFill>
                  <a:srgbClr val="000000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cs-CZ" sz="1800" dirty="0" err="1">
                <a:solidFill>
                  <a:srgbClr val="000000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soeur</a:t>
            </a:r>
            <a:r>
              <a:rPr lang="cs-CZ" sz="1800" dirty="0">
                <a:solidFill>
                  <a:srgbClr val="000000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Jean, Sabine, </a:t>
            </a:r>
            <a:r>
              <a:rPr lang="cs-CZ" sz="1800" dirty="0"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cs-CZ" sz="1800" dirty="0">
                <a:solidFill>
                  <a:srgbClr val="000000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sept </a:t>
            </a:r>
            <a:r>
              <a:rPr lang="cs-CZ" sz="1800" dirty="0" err="1">
                <a:solidFill>
                  <a:srgbClr val="000000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</a:t>
            </a:r>
            <a:r>
              <a:rPr lang="cs-CZ" sz="1800" dirty="0">
                <a:solidFill>
                  <a:srgbClr val="000000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A5E4212A-B542-4174-85B4-636AACF7AD41}"/>
              </a:ext>
            </a:extLst>
          </p:cNvPr>
          <p:cNvSpPr txBox="1"/>
          <p:nvPr/>
        </p:nvSpPr>
        <p:spPr>
          <a:xfrm>
            <a:off x="754963" y="1558716"/>
            <a:ext cx="2890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dirty="0">
                <a:solidFill>
                  <a:srgbClr val="000000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Elle </a:t>
            </a:r>
            <a:r>
              <a:rPr lang="cs-CZ" sz="1800" dirty="0" err="1"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aime</a:t>
            </a:r>
            <a:r>
              <a:rPr lang="cs-CZ" sz="1800" dirty="0">
                <a:solidFill>
                  <a:srgbClr val="000000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jouer</a:t>
            </a:r>
            <a:r>
              <a:rPr lang="cs-CZ" sz="1800" dirty="0">
                <a:solidFill>
                  <a:srgbClr val="000000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avec</a:t>
            </a:r>
            <a:r>
              <a:rPr lang="cs-CZ" sz="1800" dirty="0">
                <a:solidFill>
                  <a:srgbClr val="000000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Jean.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041DE4AC-C503-43FA-B2BE-EA40B289B8EB}"/>
              </a:ext>
            </a:extLst>
          </p:cNvPr>
          <p:cNvSpPr txBox="1"/>
          <p:nvPr/>
        </p:nvSpPr>
        <p:spPr>
          <a:xfrm>
            <a:off x="754963" y="1991734"/>
            <a:ext cx="8895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dirty="0" err="1">
                <a:solidFill>
                  <a:srgbClr val="000000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Quand</a:t>
            </a:r>
            <a:r>
              <a:rPr lang="cs-CZ" sz="1800" dirty="0">
                <a:solidFill>
                  <a:srgbClr val="000000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elle</a:t>
            </a:r>
            <a:r>
              <a:rPr lang="cs-CZ" sz="1800" dirty="0">
                <a:solidFill>
                  <a:srgbClr val="000000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rentre</a:t>
            </a:r>
            <a:r>
              <a:rPr lang="cs-CZ" sz="1800" dirty="0">
                <a:solidFill>
                  <a:srgbClr val="000000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1800" dirty="0" err="1">
                <a:solidFill>
                  <a:srgbClr val="000000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l´école</a:t>
            </a:r>
            <a:r>
              <a:rPr lang="cs-CZ" sz="1800" dirty="0">
                <a:solidFill>
                  <a:srgbClr val="000000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solidFill>
                  <a:srgbClr val="000000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ils</a:t>
            </a:r>
            <a:r>
              <a:rPr lang="cs-CZ" sz="1800" dirty="0">
                <a:solidFill>
                  <a:srgbClr val="000000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vont</a:t>
            </a:r>
            <a:r>
              <a:rPr lang="cs-CZ" sz="1800" dirty="0">
                <a:solidFill>
                  <a:srgbClr val="000000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souvent</a:t>
            </a:r>
            <a:r>
              <a:rPr lang="cs-CZ" sz="1800" dirty="0">
                <a:solidFill>
                  <a:srgbClr val="000000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ensemble au </a:t>
            </a:r>
            <a:r>
              <a:rPr lang="cs-CZ" sz="1800" dirty="0" err="1">
                <a:solidFill>
                  <a:srgbClr val="000000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parc</a:t>
            </a:r>
            <a:r>
              <a:rPr lang="cs-CZ" sz="1800" dirty="0">
                <a:solidFill>
                  <a:srgbClr val="000000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 face de la </a:t>
            </a:r>
            <a:r>
              <a:rPr lang="cs-CZ" sz="1800" dirty="0" err="1">
                <a:solidFill>
                  <a:srgbClr val="000000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maison</a:t>
            </a:r>
            <a:r>
              <a:rPr lang="cs-CZ" sz="1800" dirty="0">
                <a:solidFill>
                  <a:srgbClr val="000000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56092527-AC4A-4A48-AFCD-99B806902A86}"/>
              </a:ext>
            </a:extLst>
          </p:cNvPr>
          <p:cNvSpPr txBox="1"/>
          <p:nvPr/>
        </p:nvSpPr>
        <p:spPr>
          <a:xfrm>
            <a:off x="754963" y="2411516"/>
            <a:ext cx="1941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dirty="0">
                <a:solidFill>
                  <a:srgbClr val="000000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Michel </a:t>
            </a:r>
            <a:r>
              <a:rPr lang="cs-CZ" sz="1800" dirty="0" err="1"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</a:t>
            </a:r>
            <a:r>
              <a:rPr lang="cs-CZ" sz="1800" dirty="0">
                <a:solidFill>
                  <a:srgbClr val="000000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grand.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8A31268-0E49-4FD4-B760-EADD303E1728}"/>
              </a:ext>
            </a:extLst>
          </p:cNvPr>
          <p:cNvSpPr txBox="1"/>
          <p:nvPr/>
        </p:nvSpPr>
        <p:spPr>
          <a:xfrm>
            <a:off x="754963" y="2804106"/>
            <a:ext cx="1954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dirty="0" err="1">
                <a:solidFill>
                  <a:srgbClr val="000000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</a:t>
            </a:r>
            <a:r>
              <a:rPr lang="cs-CZ" sz="1800" dirty="0">
                <a:solidFill>
                  <a:srgbClr val="000000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cs-CZ" sz="1800" dirty="0">
                <a:solidFill>
                  <a:srgbClr val="000000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quatorze</a:t>
            </a:r>
            <a:r>
              <a:rPr lang="cs-CZ" sz="1800" dirty="0">
                <a:solidFill>
                  <a:srgbClr val="000000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</a:t>
            </a:r>
            <a:r>
              <a:rPr lang="cs-CZ" sz="1800" dirty="0">
                <a:solidFill>
                  <a:srgbClr val="000000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61C0175C-6CDB-4DC6-B0CB-0D435FD4780E}"/>
              </a:ext>
            </a:extLst>
          </p:cNvPr>
          <p:cNvSpPr txBox="1"/>
          <p:nvPr/>
        </p:nvSpPr>
        <p:spPr>
          <a:xfrm>
            <a:off x="754963" y="3260394"/>
            <a:ext cx="5676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dirty="0" err="1">
                <a:solidFill>
                  <a:schemeClr val="bg1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</a:t>
            </a:r>
            <a:r>
              <a:rPr lang="cs-CZ" sz="1800" dirty="0">
                <a:solidFill>
                  <a:schemeClr val="bg1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chemeClr val="bg1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n´</a:t>
            </a:r>
            <a:r>
              <a:rPr lang="cs-CZ" sz="1800" dirty="0" err="1"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aime</a:t>
            </a:r>
            <a:r>
              <a:rPr lang="cs-CZ" sz="1800" dirty="0">
                <a:solidFill>
                  <a:schemeClr val="bg1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pas </a:t>
            </a:r>
            <a:r>
              <a:rPr lang="cs-CZ" sz="1800" dirty="0" err="1">
                <a:solidFill>
                  <a:schemeClr val="bg1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rester</a:t>
            </a:r>
            <a:r>
              <a:rPr lang="cs-CZ" sz="1800" dirty="0">
                <a:solidFill>
                  <a:schemeClr val="bg1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à la </a:t>
            </a:r>
            <a:r>
              <a:rPr lang="cs-CZ" sz="1800" dirty="0" err="1">
                <a:solidFill>
                  <a:schemeClr val="bg1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maison</a:t>
            </a:r>
            <a:r>
              <a:rPr lang="cs-CZ" sz="1800" dirty="0">
                <a:solidFill>
                  <a:schemeClr val="bg1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chemeClr val="bg1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avec</a:t>
            </a:r>
            <a:r>
              <a:rPr lang="cs-CZ" sz="1800" dirty="0">
                <a:solidFill>
                  <a:schemeClr val="bg1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Jean et Sabine. </a:t>
            </a:r>
            <a:endParaRPr lang="cs-CZ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4C16CC1C-DC4A-442C-80D1-76E1E4A3FBED}"/>
              </a:ext>
            </a:extLst>
          </p:cNvPr>
          <p:cNvSpPr txBox="1"/>
          <p:nvPr/>
        </p:nvSpPr>
        <p:spPr>
          <a:xfrm>
            <a:off x="5305425" y="56483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A7706317-C160-4276-AAE4-86A04E41B79D}"/>
              </a:ext>
            </a:extLst>
          </p:cNvPr>
          <p:cNvSpPr txBox="1"/>
          <p:nvPr/>
        </p:nvSpPr>
        <p:spPr>
          <a:xfrm>
            <a:off x="762000" y="3722603"/>
            <a:ext cx="4814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dirty="0" err="1">
                <a:solidFill>
                  <a:schemeClr val="bg1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</a:t>
            </a:r>
            <a:r>
              <a:rPr lang="cs-CZ" sz="1800" dirty="0">
                <a:solidFill>
                  <a:schemeClr val="bg1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préfère</a:t>
            </a:r>
            <a:r>
              <a:rPr lang="cs-CZ" sz="1800" dirty="0">
                <a:solidFill>
                  <a:schemeClr val="bg1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chemeClr val="bg1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aller</a:t>
            </a:r>
            <a:r>
              <a:rPr lang="cs-CZ" sz="1800" dirty="0">
                <a:solidFill>
                  <a:schemeClr val="bg1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au </a:t>
            </a:r>
            <a:r>
              <a:rPr lang="cs-CZ" sz="1800" dirty="0" err="1">
                <a:solidFill>
                  <a:schemeClr val="bg1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cinéma</a:t>
            </a:r>
            <a:r>
              <a:rPr lang="cs-CZ" sz="1800" dirty="0">
                <a:solidFill>
                  <a:schemeClr val="bg1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ou </a:t>
            </a:r>
            <a:r>
              <a:rPr lang="cs-CZ" sz="1800" dirty="0" err="1"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jouer</a:t>
            </a:r>
            <a:r>
              <a:rPr lang="cs-CZ" sz="1800" dirty="0">
                <a:solidFill>
                  <a:schemeClr val="bg1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au </a:t>
            </a:r>
            <a:r>
              <a:rPr lang="cs-CZ" sz="1800" dirty="0" err="1">
                <a:solidFill>
                  <a:schemeClr val="bg1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football</a:t>
            </a:r>
            <a:r>
              <a:rPr lang="cs-CZ" sz="1800" dirty="0">
                <a:solidFill>
                  <a:schemeClr val="bg1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E1D51A1F-8508-4B49-9B78-67A3D54629AC}"/>
              </a:ext>
            </a:extLst>
          </p:cNvPr>
          <p:cNvSpPr txBox="1"/>
          <p:nvPr/>
        </p:nvSpPr>
        <p:spPr>
          <a:xfrm>
            <a:off x="762000" y="4161871"/>
            <a:ext cx="3390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dirty="0" err="1">
                <a:solidFill>
                  <a:schemeClr val="bg1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Monsieur</a:t>
            </a:r>
            <a:r>
              <a:rPr lang="cs-CZ" sz="1800" dirty="0">
                <a:solidFill>
                  <a:schemeClr val="bg1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chemeClr val="bg1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Picard</a:t>
            </a:r>
            <a:r>
              <a:rPr lang="cs-CZ" sz="1800" dirty="0">
                <a:solidFill>
                  <a:schemeClr val="bg1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</a:t>
            </a:r>
            <a:r>
              <a:rPr lang="cs-CZ" sz="1800" dirty="0">
                <a:solidFill>
                  <a:schemeClr val="bg1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chemeClr val="bg1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technicien</a:t>
            </a:r>
            <a:r>
              <a:rPr lang="cs-CZ" sz="1800" dirty="0">
                <a:solidFill>
                  <a:schemeClr val="bg1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C4C704A8-F4D8-4BC2-BA23-45C3E24F5754}"/>
              </a:ext>
            </a:extLst>
          </p:cNvPr>
          <p:cNvSpPr txBox="1"/>
          <p:nvPr/>
        </p:nvSpPr>
        <p:spPr>
          <a:xfrm>
            <a:off x="754963" y="4929952"/>
            <a:ext cx="4535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dirty="0" err="1">
                <a:solidFill>
                  <a:schemeClr val="bg1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</a:t>
            </a:r>
            <a:r>
              <a:rPr lang="cs-CZ" sz="1800" dirty="0">
                <a:solidFill>
                  <a:schemeClr val="bg1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cs-CZ" sz="1800" dirty="0">
                <a:solidFill>
                  <a:schemeClr val="bg1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chemeClr val="bg1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</a:t>
            </a:r>
            <a:r>
              <a:rPr lang="cs-CZ" sz="1800" dirty="0">
                <a:solidFill>
                  <a:schemeClr val="bg1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chemeClr val="bg1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travail</a:t>
            </a:r>
            <a:r>
              <a:rPr lang="cs-CZ" sz="1800" dirty="0">
                <a:solidFill>
                  <a:schemeClr val="bg1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chemeClr val="bg1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intéressant</a:t>
            </a:r>
            <a:r>
              <a:rPr lang="cs-CZ" sz="1800" dirty="0">
                <a:solidFill>
                  <a:schemeClr val="bg1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à </a:t>
            </a:r>
            <a:r>
              <a:rPr lang="cs-CZ" sz="1800" dirty="0" err="1">
                <a:solidFill>
                  <a:schemeClr val="bg1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l´usine</a:t>
            </a:r>
            <a:r>
              <a:rPr lang="cs-CZ" sz="1800" dirty="0">
                <a:solidFill>
                  <a:schemeClr val="bg1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Renault.</a:t>
            </a:r>
            <a:endParaRPr lang="cs-CZ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1A18E881-6E14-49EC-89AF-A7469DC7C654}"/>
              </a:ext>
            </a:extLst>
          </p:cNvPr>
          <p:cNvSpPr txBox="1"/>
          <p:nvPr/>
        </p:nvSpPr>
        <p:spPr>
          <a:xfrm>
            <a:off x="754963" y="5369220"/>
            <a:ext cx="6404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dirty="0">
                <a:solidFill>
                  <a:schemeClr val="bg1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Madame </a:t>
            </a:r>
            <a:r>
              <a:rPr lang="cs-CZ" sz="1800" dirty="0" err="1">
                <a:solidFill>
                  <a:schemeClr val="bg1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Picard</a:t>
            </a:r>
            <a:r>
              <a:rPr lang="cs-CZ" sz="1800" dirty="0">
                <a:solidFill>
                  <a:schemeClr val="bg1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solidFill>
                  <a:schemeClr val="bg1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</a:t>
            </a:r>
            <a:r>
              <a:rPr lang="cs-CZ" sz="1800" dirty="0">
                <a:solidFill>
                  <a:schemeClr val="bg1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femme, </a:t>
            </a:r>
            <a:r>
              <a:rPr lang="cs-CZ" sz="1800" dirty="0" err="1"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travaille</a:t>
            </a:r>
            <a:r>
              <a:rPr lang="cs-CZ" sz="1800" dirty="0">
                <a:solidFill>
                  <a:schemeClr val="bg1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chemeClr val="bg1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dans</a:t>
            </a:r>
            <a:r>
              <a:rPr lang="cs-CZ" sz="1800" dirty="0">
                <a:solidFill>
                  <a:schemeClr val="bg1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chemeClr val="bg1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</a:t>
            </a:r>
            <a:r>
              <a:rPr lang="cs-CZ" sz="1800" dirty="0">
                <a:solidFill>
                  <a:schemeClr val="bg1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grand </a:t>
            </a:r>
            <a:r>
              <a:rPr lang="cs-CZ" sz="1800" dirty="0" err="1">
                <a:solidFill>
                  <a:schemeClr val="bg1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magasin</a:t>
            </a:r>
            <a:r>
              <a:rPr lang="cs-CZ" sz="1800" dirty="0">
                <a:solidFill>
                  <a:schemeClr val="bg1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7F62C48F-E0A6-4AFF-BDB0-F67B3D10B4E0}"/>
              </a:ext>
            </a:extLst>
          </p:cNvPr>
          <p:cNvSpPr txBox="1"/>
          <p:nvPr/>
        </p:nvSpPr>
        <p:spPr>
          <a:xfrm>
            <a:off x="754963" y="5825151"/>
            <a:ext cx="8036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dirty="0" err="1">
                <a:solidFill>
                  <a:schemeClr val="bg1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Demain</a:t>
            </a:r>
            <a:r>
              <a:rPr lang="cs-CZ" sz="1800" dirty="0">
                <a:solidFill>
                  <a:schemeClr val="bg1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solidFill>
                  <a:schemeClr val="bg1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elle</a:t>
            </a:r>
            <a:r>
              <a:rPr lang="cs-CZ" sz="1800" dirty="0">
                <a:solidFill>
                  <a:schemeClr val="bg1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chemeClr val="bg1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n´</a:t>
            </a:r>
            <a:r>
              <a:rPr lang="cs-CZ" sz="1800" dirty="0" err="1"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</a:t>
            </a:r>
            <a:r>
              <a:rPr lang="cs-CZ" sz="1800" dirty="0"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>
                <a:solidFill>
                  <a:schemeClr val="bg1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 de </a:t>
            </a:r>
            <a:r>
              <a:rPr lang="cs-CZ" sz="1800" dirty="0" err="1">
                <a:solidFill>
                  <a:schemeClr val="bg1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bonne</a:t>
            </a:r>
            <a:r>
              <a:rPr lang="cs-CZ" sz="1800" dirty="0">
                <a:solidFill>
                  <a:schemeClr val="bg1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chemeClr val="bg1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humeur</a:t>
            </a:r>
            <a:r>
              <a:rPr lang="cs-CZ" sz="1800" dirty="0">
                <a:solidFill>
                  <a:schemeClr val="bg1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parce </a:t>
            </a:r>
            <a:r>
              <a:rPr lang="cs-CZ" sz="1800" dirty="0" err="1">
                <a:solidFill>
                  <a:schemeClr val="bg1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</a:t>
            </a:r>
            <a:r>
              <a:rPr lang="cs-CZ" sz="1800" dirty="0">
                <a:solidFill>
                  <a:schemeClr val="bg1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son </a:t>
            </a:r>
            <a:r>
              <a:rPr lang="cs-CZ" sz="1800" dirty="0" err="1">
                <a:solidFill>
                  <a:schemeClr val="bg1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fils</a:t>
            </a:r>
            <a:r>
              <a:rPr lang="cs-CZ" sz="1800" dirty="0">
                <a:solidFill>
                  <a:schemeClr val="bg1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Jean </a:t>
            </a:r>
            <a:r>
              <a:rPr lang="cs-CZ" sz="1800" dirty="0" err="1"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</a:t>
            </a:r>
            <a:r>
              <a:rPr lang="cs-CZ" sz="1800" dirty="0"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chemeClr val="bg1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malade</a:t>
            </a:r>
            <a:r>
              <a:rPr lang="cs-CZ" sz="1800" dirty="0">
                <a:solidFill>
                  <a:schemeClr val="bg1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0AF684BE-29A3-48E2-8F0D-D7EDB068D003}"/>
              </a:ext>
            </a:extLst>
          </p:cNvPr>
          <p:cNvSpPr txBox="1"/>
          <p:nvPr/>
        </p:nvSpPr>
        <p:spPr>
          <a:xfrm>
            <a:off x="754963" y="6262785"/>
            <a:ext cx="4701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dirty="0">
                <a:solidFill>
                  <a:schemeClr val="bg1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Elle </a:t>
            </a:r>
            <a:r>
              <a:rPr lang="cs-CZ" sz="1800" dirty="0" err="1">
                <a:solidFill>
                  <a:schemeClr val="bg1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n´</a:t>
            </a:r>
            <a:r>
              <a:rPr lang="cs-CZ" sz="1800" dirty="0" err="1"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cs-CZ" sz="1800" dirty="0">
                <a:solidFill>
                  <a:schemeClr val="bg1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pas </a:t>
            </a:r>
            <a:r>
              <a:rPr lang="cs-CZ" sz="1800" dirty="0" err="1">
                <a:solidFill>
                  <a:schemeClr val="bg1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envie</a:t>
            </a:r>
            <a:r>
              <a:rPr lang="cs-CZ" sz="1800" dirty="0">
                <a:solidFill>
                  <a:schemeClr val="bg1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1800" dirty="0" err="1">
                <a:solidFill>
                  <a:schemeClr val="bg1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jouer</a:t>
            </a:r>
            <a:r>
              <a:rPr lang="cs-CZ" sz="1800" dirty="0">
                <a:solidFill>
                  <a:schemeClr val="bg1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chemeClr val="bg1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avec</a:t>
            </a:r>
            <a:r>
              <a:rPr lang="cs-CZ" sz="1800" dirty="0">
                <a:solidFill>
                  <a:schemeClr val="bg1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les </a:t>
            </a:r>
            <a:r>
              <a:rPr lang="cs-CZ" sz="1800" dirty="0" err="1">
                <a:solidFill>
                  <a:schemeClr val="bg1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enfants</a:t>
            </a:r>
            <a:r>
              <a:rPr lang="cs-CZ" sz="1800" dirty="0">
                <a:solidFill>
                  <a:schemeClr val="bg1"/>
                </a:solidFill>
                <a:effectLst/>
                <a:latin typeface="Arimo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3474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154</Words>
  <Application>Microsoft Office PowerPoint</Application>
  <PresentationFormat>Širokoúhlá obrazovka</PresentationFormat>
  <Paragraphs>16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8" baseType="lpstr">
      <vt:lpstr>Arial</vt:lpstr>
      <vt:lpstr>Arimo</vt:lpstr>
      <vt:lpstr>Calibri</vt:lpstr>
      <vt:lpstr>Modern Love</vt:lpstr>
      <vt:lpstr>The Hand</vt:lpstr>
      <vt:lpstr>SketchyVTI</vt:lpstr>
      <vt:lpstr>La famille Picard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famille Picard</dc:title>
  <dc:creator>Kamila Šubrtová</dc:creator>
  <cp:lastModifiedBy>Kamila Šubrtová</cp:lastModifiedBy>
  <cp:revision>4</cp:revision>
  <dcterms:created xsi:type="dcterms:W3CDTF">2020-11-23T08:33:04Z</dcterms:created>
  <dcterms:modified xsi:type="dcterms:W3CDTF">2020-11-24T10:21:03Z</dcterms:modified>
</cp:coreProperties>
</file>