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2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7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5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81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7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6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3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2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5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7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65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A1155004-98C2-4173-BA7D-A3FEF71413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4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E908B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B916CEA-0246-483E-90AC-33F49DF52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5" y="1731762"/>
            <a:ext cx="8058150" cy="245384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8100" dirty="0"/>
              <a:t>La </a:t>
            </a:r>
            <a:r>
              <a:rPr lang="cs-CZ" sz="8100" dirty="0" err="1"/>
              <a:t>famille</a:t>
            </a:r>
            <a:r>
              <a:rPr lang="cs-CZ" sz="8100" dirty="0"/>
              <a:t> </a:t>
            </a:r>
            <a:r>
              <a:rPr lang="cs-CZ" sz="8100" dirty="0" err="1"/>
              <a:t>Picard</a:t>
            </a:r>
            <a:endParaRPr lang="cs-CZ" sz="8100" dirty="0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CF87D0-FCFF-4BDA-90FE-D1CFC00FF3C1}"/>
              </a:ext>
            </a:extLst>
          </p:cNvPr>
          <p:cNvSpPr txBox="1"/>
          <p:nvPr/>
        </p:nvSpPr>
        <p:spPr>
          <a:xfrm>
            <a:off x="3524250" y="4680675"/>
            <a:ext cx="56372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Vyznačené výrazy převeďte do jiného času.</a:t>
            </a:r>
          </a:p>
        </p:txBody>
      </p:sp>
    </p:spTree>
    <p:extLst>
      <p:ext uri="{BB962C8B-B14F-4D97-AF65-F5344CB8AC3E}">
        <p14:creationId xmlns:p14="http://schemas.microsoft.com/office/powerpoint/2010/main" val="634644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51D536C-693D-4911-B3E3-277E6CA0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DACC7FC-0DA0-46D9-BEDF-149E4AB32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E90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A1155004-98C2-4173-BA7D-A3FEF71413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40000"/>
          </a:blip>
          <a:srcRect t="44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7" name="Rectangle 6">
            <a:extLst>
              <a:ext uri="{FF2B5EF4-FFF2-40B4-BE49-F238E27FC236}">
                <a16:creationId xmlns:a16="http://schemas.microsoft.com/office/drawing/2014/main" id="{1886631C-CD62-4E60-A5E7-767EEAEB4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0229C7F-2881-47EE-860A-07D8822F1F39}"/>
              </a:ext>
            </a:extLst>
          </p:cNvPr>
          <p:cNvSpPr txBox="1"/>
          <p:nvPr/>
        </p:nvSpPr>
        <p:spPr>
          <a:xfrm>
            <a:off x="762000" y="214613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Picard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enfants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3BAA082-D330-4C91-A7A4-14434B47752D}"/>
              </a:ext>
            </a:extLst>
          </p:cNvPr>
          <p:cNvSpPr txBox="1"/>
          <p:nvPr/>
        </p:nvSpPr>
        <p:spPr>
          <a:xfrm>
            <a:off x="754963" y="643292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petit,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quatre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seulement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12EFA38-63F8-4FC9-8FCE-17BED64CD3DC}"/>
              </a:ext>
            </a:extLst>
          </p:cNvPr>
          <p:cNvSpPr txBox="1"/>
          <p:nvPr/>
        </p:nvSpPr>
        <p:spPr>
          <a:xfrm>
            <a:off x="754963" y="1070496"/>
            <a:ext cx="4070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soeur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Jean, Sabine, </a:t>
            </a:r>
            <a:r>
              <a:rPr lang="cs-CZ" sz="1800" dirty="0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5E4212A-B542-4174-85B4-636AACF7AD41}"/>
              </a:ext>
            </a:extLst>
          </p:cNvPr>
          <p:cNvSpPr txBox="1"/>
          <p:nvPr/>
        </p:nvSpPr>
        <p:spPr>
          <a:xfrm>
            <a:off x="754963" y="1558716"/>
            <a:ext cx="289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jouer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Jean.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41DE4AC-C503-43FA-B2BE-EA40B289B8EB}"/>
              </a:ext>
            </a:extLst>
          </p:cNvPr>
          <p:cNvSpPr txBox="1"/>
          <p:nvPr/>
        </p:nvSpPr>
        <p:spPr>
          <a:xfrm>
            <a:off x="754963" y="1991734"/>
            <a:ext cx="889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rentre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l´école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vont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souvent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ensemble au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face de la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maison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6092527-AC4A-4A48-AFCD-99B806902A86}"/>
              </a:ext>
            </a:extLst>
          </p:cNvPr>
          <p:cNvSpPr txBox="1"/>
          <p:nvPr/>
        </p:nvSpPr>
        <p:spPr>
          <a:xfrm>
            <a:off x="754963" y="2411516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Michel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grand.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8A31268-0E49-4FD4-B760-EADD303E1728}"/>
              </a:ext>
            </a:extLst>
          </p:cNvPr>
          <p:cNvSpPr txBox="1"/>
          <p:nvPr/>
        </p:nvSpPr>
        <p:spPr>
          <a:xfrm>
            <a:off x="754963" y="2804106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quatorze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</a:t>
            </a:r>
            <a:r>
              <a:rPr lang="cs-CZ" sz="1800" dirty="0">
                <a:solidFill>
                  <a:srgbClr val="000000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1C0175C-6CDB-4DC6-B0CB-0D435FD4780E}"/>
              </a:ext>
            </a:extLst>
          </p:cNvPr>
          <p:cNvSpPr txBox="1"/>
          <p:nvPr/>
        </p:nvSpPr>
        <p:spPr>
          <a:xfrm>
            <a:off x="754963" y="3260394"/>
            <a:ext cx="567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n´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rester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la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maison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Jean et Sabine. 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C16CC1C-DC4A-442C-80D1-76E1E4A3FBED}"/>
              </a:ext>
            </a:extLst>
          </p:cNvPr>
          <p:cNvSpPr txBox="1"/>
          <p:nvPr/>
        </p:nvSpPr>
        <p:spPr>
          <a:xfrm>
            <a:off x="5305425" y="56483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7706317-C160-4276-AAE4-86A04E41B79D}"/>
              </a:ext>
            </a:extLst>
          </p:cNvPr>
          <p:cNvSpPr txBox="1"/>
          <p:nvPr/>
        </p:nvSpPr>
        <p:spPr>
          <a:xfrm>
            <a:off x="762000" y="3722603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préfère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aller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cinéma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jouer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football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1D51A1F-8508-4B49-9B78-67A3D54629AC}"/>
              </a:ext>
            </a:extLst>
          </p:cNvPr>
          <p:cNvSpPr txBox="1"/>
          <p:nvPr/>
        </p:nvSpPr>
        <p:spPr>
          <a:xfrm>
            <a:off x="762000" y="4161871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Monsieur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Picard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technicien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4C704A8-F4D8-4BC2-BA23-45C3E24F5754}"/>
              </a:ext>
            </a:extLst>
          </p:cNvPr>
          <p:cNvSpPr txBox="1"/>
          <p:nvPr/>
        </p:nvSpPr>
        <p:spPr>
          <a:xfrm>
            <a:off x="754963" y="4929952"/>
            <a:ext cx="4535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travail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intéressant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l´usine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Renault.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A18E881-6E14-49EC-89AF-A7469DC7C654}"/>
              </a:ext>
            </a:extLst>
          </p:cNvPr>
          <p:cNvSpPr txBox="1"/>
          <p:nvPr/>
        </p:nvSpPr>
        <p:spPr>
          <a:xfrm>
            <a:off x="754963" y="5369220"/>
            <a:ext cx="6404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Madame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Picard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femme,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travaille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grand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magasin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F62C48F-E0A6-4AFF-BDB0-F67B3D10B4E0}"/>
              </a:ext>
            </a:extLst>
          </p:cNvPr>
          <p:cNvSpPr txBox="1"/>
          <p:nvPr/>
        </p:nvSpPr>
        <p:spPr>
          <a:xfrm>
            <a:off x="754963" y="5825151"/>
            <a:ext cx="8036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Demain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n´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cs-CZ" sz="1800" dirty="0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humeur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parce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fils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Jean 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cs-CZ" sz="1800" dirty="0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malade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AF684BE-29A3-48E2-8F0D-D7EDB068D003}"/>
              </a:ext>
            </a:extLst>
          </p:cNvPr>
          <p:cNvSpPr txBox="1"/>
          <p:nvPr/>
        </p:nvSpPr>
        <p:spPr>
          <a:xfrm>
            <a:off x="754963" y="6262785"/>
            <a:ext cx="4701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n´</a:t>
            </a:r>
            <a:r>
              <a:rPr lang="cs-CZ" sz="1800" dirty="0" err="1"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envie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jouer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</a:t>
            </a:r>
            <a:r>
              <a:rPr lang="cs-CZ" sz="1800" dirty="0" err="1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enfants</a:t>
            </a:r>
            <a:r>
              <a:rPr lang="cs-CZ" sz="1800" dirty="0">
                <a:solidFill>
                  <a:schemeClr val="bg1"/>
                </a:solidFill>
                <a:effectLst/>
                <a:latin typeface="Arimo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347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154</Words>
  <Application>Microsoft Office PowerPoint</Application>
  <PresentationFormat>Širokoúhlá obrazovka</PresentationFormat>
  <Paragraphs>16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Arimo</vt:lpstr>
      <vt:lpstr>Calibri</vt:lpstr>
      <vt:lpstr>Modern Love</vt:lpstr>
      <vt:lpstr>The Hand</vt:lpstr>
      <vt:lpstr>SketchyVTI</vt:lpstr>
      <vt:lpstr>La famille Picard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famille Picard</dc:title>
  <dc:creator>Kamila Šubrtová</dc:creator>
  <cp:lastModifiedBy>Kamila Šubrtová</cp:lastModifiedBy>
  <cp:revision>4</cp:revision>
  <dcterms:created xsi:type="dcterms:W3CDTF">2020-11-23T08:33:04Z</dcterms:created>
  <dcterms:modified xsi:type="dcterms:W3CDTF">2020-11-24T10:21:03Z</dcterms:modified>
</cp:coreProperties>
</file>