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0" d="100"/>
          <a:sy n="80" d="100"/>
        </p:scale>
        <p:origin x="7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5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9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0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4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6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4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8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28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2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Tuesday, November 10,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2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F619DE0E-F039-443E-AF60-E4B6AA72D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4">
                  <a:alpha val="80000"/>
                </a:schemeClr>
              </a:gs>
              <a:gs pos="100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91000">
                <a:schemeClr val="accent2">
                  <a:alpha val="43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5638801" cy="6886827"/>
          </a:xfrm>
          <a:prstGeom prst="rect">
            <a:avLst/>
          </a:prstGeom>
          <a:gradFill>
            <a:gsLst>
              <a:gs pos="49000">
                <a:schemeClr val="accent6">
                  <a:lumMod val="75000"/>
                  <a:alpha val="0"/>
                </a:schemeClr>
              </a:gs>
              <a:gs pos="99000">
                <a:schemeClr val="accent6">
                  <a:alpha val="79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1609180" y="724988"/>
            <a:ext cx="5121259" cy="5458067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D83BC86F-70FA-4A27-BC9E-8D27DB2637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66" r="7507"/>
          <a:stretch/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FD72C107-510C-4168-9A7E-53EC7C3A18A9}"/>
              </a:ext>
            </a:extLst>
          </p:cNvPr>
          <p:cNvSpPr txBox="1"/>
          <p:nvPr/>
        </p:nvSpPr>
        <p:spPr>
          <a:xfrm>
            <a:off x="920150" y="843215"/>
            <a:ext cx="5842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Vous                                   </a:t>
            </a:r>
            <a:r>
              <a:rPr lang="cs-CZ" dirty="0" err="1"/>
              <a:t>une</a:t>
            </a:r>
            <a:r>
              <a:rPr lang="cs-CZ" dirty="0"/>
              <a:t> </a:t>
            </a:r>
            <a:r>
              <a:rPr lang="cs-CZ" dirty="0" err="1"/>
              <a:t>rue</a:t>
            </a:r>
            <a:r>
              <a:rPr lang="cs-CZ" dirty="0"/>
              <a:t>.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A8AD1A03-0BC5-433B-B926-92044523A738}"/>
              </a:ext>
            </a:extLst>
          </p:cNvPr>
          <p:cNvSpPr/>
          <p:nvPr/>
        </p:nvSpPr>
        <p:spPr>
          <a:xfrm>
            <a:off x="1743075" y="849207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CHERCHER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B4975DA8-A8DC-44B6-8C6D-11AA4DC5F84C}"/>
              </a:ext>
            </a:extLst>
          </p:cNvPr>
          <p:cNvSpPr txBox="1"/>
          <p:nvPr/>
        </p:nvSpPr>
        <p:spPr>
          <a:xfrm>
            <a:off x="920150" y="1651949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C</a:t>
            </a:r>
            <a:r>
              <a:rPr lang="cs-CZ" dirty="0">
                <a:latin typeface="+mj-lt"/>
              </a:rPr>
              <a:t>´                                   </a:t>
            </a:r>
            <a:r>
              <a:rPr lang="cs-CZ" dirty="0" err="1">
                <a:latin typeface="+mj-lt"/>
              </a:rPr>
              <a:t>juste</a:t>
            </a:r>
            <a:r>
              <a:rPr lang="cs-CZ" dirty="0">
                <a:latin typeface="+mj-lt"/>
              </a:rPr>
              <a:t> 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à</a:t>
            </a:r>
            <a:r>
              <a:rPr lang="cs-CZ" dirty="0">
                <a:latin typeface="+mj-lt"/>
              </a:rPr>
              <a:t> </a:t>
            </a:r>
            <a:r>
              <a:rPr lang="cs-CZ" dirty="0" err="1">
                <a:latin typeface="+mj-lt"/>
              </a:rPr>
              <a:t>c</a:t>
            </a:r>
            <a:r>
              <a:rPr lang="cs-CZ" sz="1800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ȏ</a:t>
            </a:r>
            <a:r>
              <a:rPr lang="cs-CZ" dirty="0" err="1">
                <a:latin typeface="+mj-lt"/>
              </a:rPr>
              <a:t>té</a:t>
            </a:r>
            <a:r>
              <a:rPr lang="cs-CZ" dirty="0"/>
              <a:t>.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5A551CB2-DE7D-430D-A807-30F37857F179}"/>
              </a:ext>
            </a:extLst>
          </p:cNvPr>
          <p:cNvSpPr txBox="1"/>
          <p:nvPr/>
        </p:nvSpPr>
        <p:spPr>
          <a:xfrm>
            <a:off x="920150" y="2530715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Vous ne                                   pas </a:t>
            </a:r>
            <a:r>
              <a:rPr lang="cs-CZ" dirty="0" err="1"/>
              <a:t>beaucoup</a:t>
            </a:r>
            <a:r>
              <a:rPr lang="cs-CZ" dirty="0"/>
              <a:t>.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70BC088C-E7B2-484F-84CC-7C75459C609D}"/>
              </a:ext>
            </a:extLst>
          </p:cNvPr>
          <p:cNvSpPr txBox="1"/>
          <p:nvPr/>
        </p:nvSpPr>
        <p:spPr>
          <a:xfrm>
            <a:off x="952153" y="3398086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Pierre                                   </a:t>
            </a:r>
            <a:r>
              <a:rPr lang="cs-CZ" dirty="0" err="1"/>
              <a:t>dans</a:t>
            </a:r>
            <a:r>
              <a:rPr lang="cs-CZ" dirty="0"/>
              <a:t> </a:t>
            </a:r>
            <a:r>
              <a:rPr lang="cs-CZ" dirty="0" err="1"/>
              <a:t>un</a:t>
            </a:r>
            <a:r>
              <a:rPr lang="cs-CZ" dirty="0"/>
              <a:t> café.</a:t>
            </a:r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F488CBB4-24BF-4036-898D-5B425C4BB4C9}"/>
              </a:ext>
            </a:extLst>
          </p:cNvPr>
          <p:cNvSpPr txBox="1"/>
          <p:nvPr/>
        </p:nvSpPr>
        <p:spPr>
          <a:xfrm>
            <a:off x="920150" y="4248114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Ce</a:t>
            </a:r>
            <a:r>
              <a:rPr lang="cs-CZ" dirty="0"/>
              <a:t>                                     les </a:t>
            </a:r>
            <a:r>
              <a:rPr lang="cs-CZ" dirty="0" err="1"/>
              <a:t>photos</a:t>
            </a:r>
            <a:r>
              <a:rPr lang="cs-CZ" dirty="0"/>
              <a:t> de Michel.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05313728-084A-4047-BB2B-D2010E224B78}"/>
              </a:ext>
            </a:extLst>
          </p:cNvPr>
          <p:cNvSpPr txBox="1"/>
          <p:nvPr/>
        </p:nvSpPr>
        <p:spPr>
          <a:xfrm>
            <a:off x="920150" y="5135380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Tu                                    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devoir</a:t>
            </a:r>
            <a:r>
              <a:rPr lang="cs-CZ" dirty="0"/>
              <a:t>.</a:t>
            </a:r>
          </a:p>
        </p:txBody>
      </p: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969629E3-ED81-4412-8D59-93847B887F0A}"/>
              </a:ext>
            </a:extLst>
          </p:cNvPr>
          <p:cNvSpPr txBox="1"/>
          <p:nvPr/>
        </p:nvSpPr>
        <p:spPr>
          <a:xfrm>
            <a:off x="920150" y="6009638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Sabine                                  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à</a:t>
            </a:r>
            <a:r>
              <a:rPr lang="cs-CZ" dirty="0"/>
              <a:t> </a:t>
            </a:r>
            <a:r>
              <a:rPr lang="cs-CZ" dirty="0" err="1"/>
              <a:t>l´école</a:t>
            </a:r>
            <a:r>
              <a:rPr lang="cs-CZ" dirty="0"/>
              <a:t>.</a:t>
            </a:r>
          </a:p>
        </p:txBody>
      </p:sp>
      <p:sp>
        <p:nvSpPr>
          <p:cNvPr id="41" name="Obdélník: se zakulacenými rohy 40">
            <a:extLst>
              <a:ext uri="{FF2B5EF4-FFF2-40B4-BE49-F238E27FC236}">
                <a16:creationId xmlns:a16="http://schemas.microsoft.com/office/drawing/2014/main" id="{46FA557C-6A54-433D-A3C4-24555EBF4E22}"/>
              </a:ext>
            </a:extLst>
          </p:cNvPr>
          <p:cNvSpPr/>
          <p:nvPr/>
        </p:nvSpPr>
        <p:spPr>
          <a:xfrm>
            <a:off x="1409700" y="1629988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Ȇ</a:t>
            </a:r>
            <a:r>
              <a:rPr lang="cs-CZ" dirty="0">
                <a:latin typeface="+mj-lt"/>
              </a:rPr>
              <a:t>TRE</a:t>
            </a:r>
          </a:p>
        </p:txBody>
      </p:sp>
      <p:sp>
        <p:nvSpPr>
          <p:cNvPr id="43" name="Obdélník: se zakulacenými rohy 42">
            <a:extLst>
              <a:ext uri="{FF2B5EF4-FFF2-40B4-BE49-F238E27FC236}">
                <a16:creationId xmlns:a16="http://schemas.microsoft.com/office/drawing/2014/main" id="{5FE45EFD-56DD-450C-AD00-5228C1EAA553}"/>
              </a:ext>
            </a:extLst>
          </p:cNvPr>
          <p:cNvSpPr/>
          <p:nvPr/>
        </p:nvSpPr>
        <p:spPr>
          <a:xfrm>
            <a:off x="2028825" y="2514835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TRAVAILLER</a:t>
            </a:r>
          </a:p>
        </p:txBody>
      </p:sp>
      <p:sp>
        <p:nvSpPr>
          <p:cNvPr id="45" name="Obdélník: se zakulacenými rohy 44">
            <a:extLst>
              <a:ext uri="{FF2B5EF4-FFF2-40B4-BE49-F238E27FC236}">
                <a16:creationId xmlns:a16="http://schemas.microsoft.com/office/drawing/2014/main" id="{D0CED3E9-A0EE-4878-95C3-B60E491EF96E}"/>
              </a:ext>
            </a:extLst>
          </p:cNvPr>
          <p:cNvSpPr/>
          <p:nvPr/>
        </p:nvSpPr>
        <p:spPr>
          <a:xfrm>
            <a:off x="1743075" y="3380743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ALLER</a:t>
            </a:r>
          </a:p>
        </p:txBody>
      </p:sp>
      <p:sp>
        <p:nvSpPr>
          <p:cNvPr id="47" name="Obdélník: se zakulacenými rohy 46">
            <a:extLst>
              <a:ext uri="{FF2B5EF4-FFF2-40B4-BE49-F238E27FC236}">
                <a16:creationId xmlns:a16="http://schemas.microsoft.com/office/drawing/2014/main" id="{F45C4860-D42F-4028-A54E-4B9136CC1F7B}"/>
              </a:ext>
            </a:extLst>
          </p:cNvPr>
          <p:cNvSpPr/>
          <p:nvPr/>
        </p:nvSpPr>
        <p:spPr>
          <a:xfrm>
            <a:off x="1461839" y="4201442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Ȇ</a:t>
            </a:r>
            <a:r>
              <a:rPr lang="cs-CZ" dirty="0">
                <a:latin typeface="+mj-lt"/>
              </a:rPr>
              <a:t>TRE</a:t>
            </a:r>
            <a:endParaRPr lang="cs-CZ" dirty="0"/>
          </a:p>
        </p:txBody>
      </p:sp>
      <p:sp>
        <p:nvSpPr>
          <p:cNvPr id="49" name="Obdélník: se zakulacenými rohy 48">
            <a:extLst>
              <a:ext uri="{FF2B5EF4-FFF2-40B4-BE49-F238E27FC236}">
                <a16:creationId xmlns:a16="http://schemas.microsoft.com/office/drawing/2014/main" id="{0BFBD7F3-A6AC-43E1-8FCB-B47B6F63A415}"/>
              </a:ext>
            </a:extLst>
          </p:cNvPr>
          <p:cNvSpPr/>
          <p:nvPr/>
        </p:nvSpPr>
        <p:spPr>
          <a:xfrm>
            <a:off x="1461839" y="5084006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FAIRE</a:t>
            </a:r>
          </a:p>
        </p:txBody>
      </p:sp>
      <p:sp>
        <p:nvSpPr>
          <p:cNvPr id="51" name="Obdélník: se zakulacenými rohy 50">
            <a:extLst>
              <a:ext uri="{FF2B5EF4-FFF2-40B4-BE49-F238E27FC236}">
                <a16:creationId xmlns:a16="http://schemas.microsoft.com/office/drawing/2014/main" id="{07EDEA8E-0795-4B28-A384-1337E70108B5}"/>
              </a:ext>
            </a:extLst>
          </p:cNvPr>
          <p:cNvSpPr/>
          <p:nvPr/>
        </p:nvSpPr>
        <p:spPr>
          <a:xfrm>
            <a:off x="1809750" y="5974853"/>
            <a:ext cx="1628278" cy="425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ALLER</a:t>
            </a:r>
          </a:p>
        </p:txBody>
      </p:sp>
      <p:sp>
        <p:nvSpPr>
          <p:cNvPr id="52" name="TextovéPole 51">
            <a:extLst>
              <a:ext uri="{FF2B5EF4-FFF2-40B4-BE49-F238E27FC236}">
                <a16:creationId xmlns:a16="http://schemas.microsoft.com/office/drawing/2014/main" id="{12B685BC-5C5F-4E7A-9369-78BCBD67301E}"/>
              </a:ext>
            </a:extLst>
          </p:cNvPr>
          <p:cNvSpPr txBox="1"/>
          <p:nvPr/>
        </p:nvSpPr>
        <p:spPr>
          <a:xfrm>
            <a:off x="6368479" y="259757"/>
            <a:ext cx="5223446" cy="8617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500" dirty="0"/>
              <a:t>Uveďte slovesa do správného tvaru.</a:t>
            </a:r>
          </a:p>
        </p:txBody>
      </p:sp>
    </p:spTree>
    <p:extLst>
      <p:ext uri="{BB962C8B-B14F-4D97-AF65-F5344CB8AC3E}">
        <p14:creationId xmlns:p14="http://schemas.microsoft.com/office/powerpoint/2010/main" val="32240461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LeftStep">
      <a:dk1>
        <a:srgbClr val="000000"/>
      </a:dk1>
      <a:lt1>
        <a:srgbClr val="FFFFFF"/>
      </a:lt1>
      <a:dk2>
        <a:srgbClr val="243641"/>
      </a:dk2>
      <a:lt2>
        <a:srgbClr val="E4E8E2"/>
      </a:lt2>
      <a:accent1>
        <a:srgbClr val="B889D4"/>
      </a:accent1>
      <a:accent2>
        <a:srgbClr val="816ECA"/>
      </a:accent2>
      <a:accent3>
        <a:srgbClr val="8998D4"/>
      </a:accent3>
      <a:accent4>
        <a:srgbClr val="6EA8CA"/>
      </a:accent4>
      <a:accent5>
        <a:srgbClr val="70ADAB"/>
      </a:accent5>
      <a:accent6>
        <a:srgbClr val="61B18C"/>
      </a:accent6>
      <a:hlink>
        <a:srgbClr val="6A8D55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49</Words>
  <Application>Microsoft Office PowerPoint</Application>
  <PresentationFormat>Širokoúhlá obrazovka</PresentationFormat>
  <Paragraphs>15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Avenir Next LT Pro</vt:lpstr>
      <vt:lpstr>GradientRiseVTI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Kamila Šubrtová</dc:creator>
  <cp:lastModifiedBy>Kamila Šubrtová</cp:lastModifiedBy>
  <cp:revision>2</cp:revision>
  <dcterms:created xsi:type="dcterms:W3CDTF">2020-11-10T16:55:25Z</dcterms:created>
  <dcterms:modified xsi:type="dcterms:W3CDTF">2020-11-10T17:06:08Z</dcterms:modified>
</cp:coreProperties>
</file>