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80" d="100"/>
          <a:sy n="80" d="100"/>
        </p:scale>
        <p:origin x="77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36A0-9F24-45BF-B389-F6478DB45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8700"/>
            <a:ext cx="9144000" cy="2481263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 spc="7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D85EF-076F-4C35-862A-BAFF685DD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4376"/>
            <a:ext cx="9144000" cy="1433423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b="1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221EC-BF54-4DDD-8900-F2027CDAD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13A3-10E9-421F-81BE-56E0786AB515}" type="datetime2">
              <a:rPr lang="en-US" smtClean="0"/>
              <a:t>Tuesday, November 10,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5AB69-7069-48FB-8925-F2BA84129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9C32A-F7A5-4E3B-A28F-09C82341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656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A997B-D473-47DE-8B7B-22AB6F31E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26035-4B81-4537-A22D-92C2E0DBB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2A44D-F637-4017-BAA2-77756A386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ABC0-2199-478F-BA77-33A651B6CB89}" type="datetime2">
              <a:rPr lang="en-US" smtClean="0"/>
              <a:t>Tuesday, November 10,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1DCE6-ED7D-417C-ABD4-41D61570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AF19A-FDAE-446A-A6B6-128F7F96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09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6D838-45E9-4D61-AA4E-92A32B579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457199"/>
            <a:ext cx="2628900" cy="5719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183D0-4392-4364-8A2D-C47A2AF7A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57199"/>
            <a:ext cx="7734300" cy="5719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A36C9-28D5-4820-84F1-E4B9F4E5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30C6-DF61-47F4-B8C5-1B70E884BF06}" type="datetime2">
              <a:rPr lang="en-US" smtClean="0"/>
              <a:t>Tuesday, November 10,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7EDC8-558D-4646-86D9-A5424CF2A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B7537-E67A-411A-BBA4-061521D3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608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E99D7-1EE5-4262-9359-A0E2B733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3080"/>
            <a:ext cx="10240903" cy="12334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DA1C5-272A-45C2-A11A-E7769A27D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4939"/>
            <a:ext cx="10240903" cy="395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3DA15-1EAB-4524-9BB7-8A7DA82A2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B50C-7EEE-46CD-BAF7-BBC4026D959A}" type="datetime2">
              <a:rPr lang="en-US" smtClean="0"/>
              <a:t>Tuesday, November 10,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B93B9-7818-489D-AFFB-B6EAD27FF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28D36-894E-4FCB-B8BB-84DE89949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47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964F1-5687-421F-B3DF-BA3C8DADC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930" y="1709738"/>
            <a:ext cx="9966519" cy="2852737"/>
          </a:xfrm>
        </p:spPr>
        <p:txBody>
          <a:bodyPr anchor="b">
            <a:normAutofit/>
          </a:bodyPr>
          <a:lstStyle>
            <a:lvl1pPr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BB876-5FD9-4964-BD37-6F05DAEBE32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0930" y="4976327"/>
            <a:ext cx="9966520" cy="1113323"/>
          </a:xfrm>
        </p:spPr>
        <p:txBody>
          <a:bodyPr>
            <a:normAutofit/>
          </a:bodyPr>
          <a:lstStyle>
            <a:lvl1pPr marL="0" indent="0">
              <a:buNone/>
              <a:defRPr sz="1200" spc="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EA80A-FCDD-4009-9A1F-8B5481786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11C4-AE09-4254-A5E3-6DA9B099C971}" type="datetime2">
              <a:rPr lang="en-US" smtClean="0"/>
              <a:t>Tuesday, November 10,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A3422-56D9-4942-BC63-831AED91F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4B42A-AC2C-4FD8-AD0D-BECDD3846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66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FDAF1-8359-4A0F-91B3-03E77C670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054" y="457200"/>
            <a:ext cx="10309745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1E3D3-6B33-4CA0-B06B-A8BB05CAB3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4054" y="1996141"/>
            <a:ext cx="4975746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9C334-815D-47FD-A9B5-E871E2864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96141"/>
            <a:ext cx="5181600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975F2-7A90-4820-B90F-D28E31A3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2C3-E082-4760-93B2-E209268DD00C}" type="datetime2">
              <a:rPr lang="en-US" smtClean="0"/>
              <a:t>Tuesday, November 10,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CFAD5-8AF8-4610-8324-85AA062E2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08CC8-C46E-4A10-8A83-7A251067E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41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E82B8-F9D9-4F53-A4A6-F12EB5F12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490" y="457200"/>
            <a:ext cx="9986898" cy="12334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070CA-85E9-47C7-8564-FFA1AE34B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8490" y="1681163"/>
            <a:ext cx="462908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8D4B1-41B3-4BF5-9076-A16984A81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68490" y="2505075"/>
            <a:ext cx="46290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6A38DC-A016-4CFD-AC19-F24A9E0620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4816" y="1681163"/>
            <a:ext cx="501057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F930FA-8C00-42AB-B2D1-FE4E4BDB3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4814" y="2505075"/>
            <a:ext cx="501057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8B698E-FAE5-4F2C-AE0E-4FD281E8F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C950-F824-48B9-B984-CAEE265865E5}" type="datetime2">
              <a:rPr lang="en-US" smtClean="0"/>
              <a:t>Tuesday, November 10, 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C4BB6C-CAA4-4EA8-8EA1-65ADE056F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BB6A12-0532-47CA-B070-232141CC1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3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08FA1-831E-4AD6-B0D1-BA85E67A5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457200"/>
            <a:ext cx="9982199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94142-C469-4B0E-8C01-C64BA28F5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3A0F-68E7-4D17-BB84-ED1BA4F6AC6B}" type="datetime2">
              <a:rPr lang="en-US" smtClean="0"/>
              <a:t>Tuesday, November 10, 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AFCE6-5C7E-438F-8D4A-21E155681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CFD88-63EA-427F-978C-B7844D1A5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087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82A4F0-76A5-4852-982B-32B3B685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BC4F-EDA1-4BA2-BFF3-FE5B31CCB58B}" type="datetime2">
              <a:rPr lang="en-US" smtClean="0"/>
              <a:t>Tuesday, November 10,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50CFAE-4BEB-4272-A2E6-FDD9D6A03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3B71B7-74B7-4CF1-8FE0-F4863CD7D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28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432BE-C4E5-4F12-AB53-EBEF2B76B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755" y="457200"/>
            <a:ext cx="3932237" cy="192143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E7F57-4ABF-4BA4-A892-38857A02F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130" y="987425"/>
            <a:ext cx="5707257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2E444-E5BD-443F-AB83-84D7CE0AB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8755" y="2799184"/>
            <a:ext cx="3932237" cy="30698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998A4-FD2F-4126-99C5-E2063AE0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694C-1394-4838-A564-7380835C2E77}" type="datetime2">
              <a:rPr lang="en-US" smtClean="0"/>
              <a:t>Tuesday, November 10,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457D3-F808-4DB2-9C9C-B185E71F2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1BC9B-21D1-4D2D-B02E-C887A02C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2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3EC2-2D8C-4E8D-8CC7-967648014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966" y="68113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66AF89-5FBD-43DD-958D-A5C608AE2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34742" y="858417"/>
            <a:ext cx="5520645" cy="50026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0A545-2CE6-48C4-A725-EF68A3F1B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8966" y="228133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4466B2-6FE6-4352-BBF9-84BCD946C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4B19-1A00-4EDB-8425-E1827A377364}" type="datetime2">
              <a:rPr lang="en-US" smtClean="0"/>
              <a:t>Tuesday, November 10,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991BC-29A5-4182-BD83-9D99D288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1C78F-6633-4604-8832-8E9D2DC7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5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</a:extLst>
          </p:cNvPr>
          <p:cNvSpPr/>
          <p:nvPr/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44F520-2598-460E-9F91-B02F60830CA2}"/>
              </a:ext>
            </a:extLst>
          </p:cNvPr>
          <p:cNvSpPr/>
          <p:nvPr/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478F2F-4F04-4604-9005-BF0CB1142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1666"/>
            <a:ext cx="9810376" cy="1659404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A17D2-52AF-4B40-80A8-3E0DB855F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810376" cy="38578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2E0AA-D5B3-4BCF-BA69-209D9B335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10111" y="6409170"/>
            <a:ext cx="370239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chemeClr val="bg1"/>
                </a:solidFill>
              </a:defRPr>
            </a:lvl1pPr>
          </a:lstStyle>
          <a:p>
            <a:fld id="{10076A27-8146-4F75-9851-A83577C6FD8A}" type="datetime2">
              <a:rPr lang="en-US" smtClean="0"/>
              <a:t>Tuesday, November 10,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A637-D86F-4FA1-985D-2D8245651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1" y="1912217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2FA4D-A931-46BA-B767-29A6FD5AA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9678" y="6408742"/>
            <a:ext cx="43865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22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14" r:id="rId4"/>
    <p:sldLayoutId id="2147483715" r:id="rId5"/>
    <p:sldLayoutId id="2147483720" r:id="rId6"/>
    <p:sldLayoutId id="2147483716" r:id="rId7"/>
    <p:sldLayoutId id="2147483717" r:id="rId8"/>
    <p:sldLayoutId id="2147483718" r:id="rId9"/>
    <p:sldLayoutId id="2147483719" r:id="rId10"/>
    <p:sldLayoutId id="214748372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8">
            <a:extLst>
              <a:ext uri="{FF2B5EF4-FFF2-40B4-BE49-F238E27FC236}">
                <a16:creationId xmlns:a16="http://schemas.microsoft.com/office/drawing/2014/main" id="{F619DE0E-F039-443E-AF60-E4B6AA72D2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30"/>
            <a:ext cx="8104091" cy="6857571"/>
          </a:xfrm>
          <a:prstGeom prst="rect">
            <a:avLst/>
          </a:prstGeom>
          <a:gradFill>
            <a:gsLst>
              <a:gs pos="0">
                <a:schemeClr val="accent4">
                  <a:alpha val="80000"/>
                </a:schemeClr>
              </a:gs>
              <a:gs pos="100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874250" y="627728"/>
            <a:ext cx="4355593" cy="8104092"/>
          </a:xfrm>
          <a:prstGeom prst="rect">
            <a:avLst/>
          </a:prstGeom>
          <a:gradFill>
            <a:gsLst>
              <a:gs pos="0">
                <a:schemeClr val="accent5">
                  <a:alpha val="0"/>
                </a:schemeClr>
              </a:gs>
              <a:gs pos="91000">
                <a:schemeClr val="accent2">
                  <a:alpha val="43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-1"/>
            <a:ext cx="5638801" cy="6886827"/>
          </a:xfrm>
          <a:prstGeom prst="rect">
            <a:avLst/>
          </a:prstGeom>
          <a:gradFill>
            <a:gsLst>
              <a:gs pos="49000">
                <a:schemeClr val="accent6">
                  <a:lumMod val="75000"/>
                  <a:alpha val="0"/>
                </a:schemeClr>
              </a:gs>
              <a:gs pos="99000">
                <a:schemeClr val="accent6">
                  <a:alpha val="7900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5993D72-5628-4E5E-BB9F-96066414E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1609180" y="724988"/>
            <a:ext cx="5121259" cy="5458067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Picture 3">
            <a:extLst>
              <a:ext uri="{FF2B5EF4-FFF2-40B4-BE49-F238E27FC236}">
                <a16:creationId xmlns:a16="http://schemas.microsoft.com/office/drawing/2014/main" id="{D83BC86F-70FA-4A27-BC9E-8D27DB2637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866" r="7507"/>
          <a:stretch/>
        </p:blipFill>
        <p:spPr>
          <a:xfrm>
            <a:off x="8104092" y="10"/>
            <a:ext cx="4099858" cy="6857990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FD72C107-510C-4168-9A7E-53EC7C3A18A9}"/>
              </a:ext>
            </a:extLst>
          </p:cNvPr>
          <p:cNvSpPr txBox="1"/>
          <p:nvPr/>
        </p:nvSpPr>
        <p:spPr>
          <a:xfrm>
            <a:off x="920150" y="843215"/>
            <a:ext cx="5842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Vous                                   </a:t>
            </a:r>
            <a:r>
              <a:rPr lang="cs-CZ" dirty="0" err="1"/>
              <a:t>une</a:t>
            </a:r>
            <a:r>
              <a:rPr lang="cs-CZ" dirty="0"/>
              <a:t> </a:t>
            </a:r>
            <a:r>
              <a:rPr lang="cs-CZ" dirty="0" err="1"/>
              <a:t>rue</a:t>
            </a:r>
            <a:r>
              <a:rPr lang="cs-CZ" dirty="0"/>
              <a:t>.</a:t>
            </a: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A8AD1A03-0BC5-433B-B926-92044523A738}"/>
              </a:ext>
            </a:extLst>
          </p:cNvPr>
          <p:cNvSpPr/>
          <p:nvPr/>
        </p:nvSpPr>
        <p:spPr>
          <a:xfrm>
            <a:off x="1743075" y="849207"/>
            <a:ext cx="1628278" cy="4253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CHERCHER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B4975DA8-A8DC-44B6-8C6D-11AA4DC5F84C}"/>
              </a:ext>
            </a:extLst>
          </p:cNvPr>
          <p:cNvSpPr txBox="1"/>
          <p:nvPr/>
        </p:nvSpPr>
        <p:spPr>
          <a:xfrm>
            <a:off x="920150" y="1651949"/>
            <a:ext cx="61007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C</a:t>
            </a:r>
            <a:r>
              <a:rPr lang="cs-CZ" dirty="0">
                <a:latin typeface="+mj-lt"/>
              </a:rPr>
              <a:t>´                                   </a:t>
            </a:r>
            <a:r>
              <a:rPr lang="cs-CZ" dirty="0" err="1">
                <a:latin typeface="+mj-lt"/>
              </a:rPr>
              <a:t>juste</a:t>
            </a:r>
            <a:r>
              <a:rPr lang="cs-CZ" dirty="0">
                <a:latin typeface="+mj-lt"/>
              </a:rPr>
              <a:t> 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à</a:t>
            </a:r>
            <a:r>
              <a:rPr lang="cs-CZ" dirty="0">
                <a:latin typeface="+mj-lt"/>
              </a:rPr>
              <a:t> </a:t>
            </a:r>
            <a:r>
              <a:rPr lang="cs-CZ" dirty="0" err="1">
                <a:latin typeface="+mj-lt"/>
              </a:rPr>
              <a:t>c</a:t>
            </a:r>
            <a:r>
              <a:rPr lang="cs-CZ" sz="18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ȏ</a:t>
            </a:r>
            <a:r>
              <a:rPr lang="cs-CZ" dirty="0" err="1">
                <a:latin typeface="+mj-lt"/>
              </a:rPr>
              <a:t>té</a:t>
            </a:r>
            <a:r>
              <a:rPr lang="cs-CZ" dirty="0"/>
              <a:t>.</a:t>
            </a:r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5A551CB2-DE7D-430D-A807-30F37857F179}"/>
              </a:ext>
            </a:extLst>
          </p:cNvPr>
          <p:cNvSpPr txBox="1"/>
          <p:nvPr/>
        </p:nvSpPr>
        <p:spPr>
          <a:xfrm>
            <a:off x="920150" y="2530715"/>
            <a:ext cx="61007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Vous ne                                   pas </a:t>
            </a:r>
            <a:r>
              <a:rPr lang="cs-CZ" dirty="0" err="1"/>
              <a:t>beaucoup</a:t>
            </a:r>
            <a:r>
              <a:rPr lang="cs-CZ" dirty="0"/>
              <a:t>.</a:t>
            </a:r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70BC088C-E7B2-484F-84CC-7C75459C609D}"/>
              </a:ext>
            </a:extLst>
          </p:cNvPr>
          <p:cNvSpPr txBox="1"/>
          <p:nvPr/>
        </p:nvSpPr>
        <p:spPr>
          <a:xfrm>
            <a:off x="952153" y="3398086"/>
            <a:ext cx="61007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Pierre                                   </a:t>
            </a:r>
            <a:r>
              <a:rPr lang="cs-CZ" dirty="0" err="1"/>
              <a:t>dans</a:t>
            </a:r>
            <a:r>
              <a:rPr lang="cs-CZ" dirty="0"/>
              <a:t> </a:t>
            </a:r>
            <a:r>
              <a:rPr lang="cs-CZ" dirty="0" err="1"/>
              <a:t>un</a:t>
            </a:r>
            <a:r>
              <a:rPr lang="cs-CZ" dirty="0"/>
              <a:t> café.</a:t>
            </a:r>
          </a:p>
        </p:txBody>
      </p:sp>
      <p:sp>
        <p:nvSpPr>
          <p:cNvPr id="35" name="TextovéPole 34">
            <a:extLst>
              <a:ext uri="{FF2B5EF4-FFF2-40B4-BE49-F238E27FC236}">
                <a16:creationId xmlns:a16="http://schemas.microsoft.com/office/drawing/2014/main" id="{F488CBB4-24BF-4036-898D-5B425C4BB4C9}"/>
              </a:ext>
            </a:extLst>
          </p:cNvPr>
          <p:cNvSpPr txBox="1"/>
          <p:nvPr/>
        </p:nvSpPr>
        <p:spPr>
          <a:xfrm>
            <a:off x="920150" y="4248114"/>
            <a:ext cx="61007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 err="1"/>
              <a:t>Ce</a:t>
            </a:r>
            <a:r>
              <a:rPr lang="cs-CZ" dirty="0"/>
              <a:t>                                     les </a:t>
            </a:r>
            <a:r>
              <a:rPr lang="cs-CZ" dirty="0" err="1"/>
              <a:t>photos</a:t>
            </a:r>
            <a:r>
              <a:rPr lang="cs-CZ" dirty="0"/>
              <a:t> de Michel.</a:t>
            </a:r>
          </a:p>
        </p:txBody>
      </p:sp>
      <p:sp>
        <p:nvSpPr>
          <p:cNvPr id="37" name="TextovéPole 36">
            <a:extLst>
              <a:ext uri="{FF2B5EF4-FFF2-40B4-BE49-F238E27FC236}">
                <a16:creationId xmlns:a16="http://schemas.microsoft.com/office/drawing/2014/main" id="{05313728-084A-4047-BB2B-D2010E224B78}"/>
              </a:ext>
            </a:extLst>
          </p:cNvPr>
          <p:cNvSpPr txBox="1"/>
          <p:nvPr/>
        </p:nvSpPr>
        <p:spPr>
          <a:xfrm>
            <a:off x="920150" y="5135380"/>
            <a:ext cx="61007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Tu                                     </a:t>
            </a:r>
            <a:r>
              <a:rPr lang="cs-CZ" dirty="0" err="1"/>
              <a:t>un</a:t>
            </a:r>
            <a:r>
              <a:rPr lang="cs-CZ" dirty="0"/>
              <a:t> </a:t>
            </a:r>
            <a:r>
              <a:rPr lang="cs-CZ" dirty="0" err="1"/>
              <a:t>devoir</a:t>
            </a:r>
            <a:r>
              <a:rPr lang="cs-CZ" dirty="0"/>
              <a:t>.</a:t>
            </a:r>
          </a:p>
        </p:txBody>
      </p:sp>
      <p:sp>
        <p:nvSpPr>
          <p:cNvPr id="39" name="TextovéPole 38">
            <a:extLst>
              <a:ext uri="{FF2B5EF4-FFF2-40B4-BE49-F238E27FC236}">
                <a16:creationId xmlns:a16="http://schemas.microsoft.com/office/drawing/2014/main" id="{969629E3-ED81-4412-8D59-93847B887F0A}"/>
              </a:ext>
            </a:extLst>
          </p:cNvPr>
          <p:cNvSpPr txBox="1"/>
          <p:nvPr/>
        </p:nvSpPr>
        <p:spPr>
          <a:xfrm>
            <a:off x="920150" y="6009638"/>
            <a:ext cx="61007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Sabine                                  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à</a:t>
            </a:r>
            <a:r>
              <a:rPr lang="cs-CZ" dirty="0"/>
              <a:t> </a:t>
            </a:r>
            <a:r>
              <a:rPr lang="cs-CZ" dirty="0" err="1"/>
              <a:t>l´école</a:t>
            </a:r>
            <a:r>
              <a:rPr lang="cs-CZ" dirty="0"/>
              <a:t>.</a:t>
            </a:r>
          </a:p>
        </p:txBody>
      </p:sp>
      <p:sp>
        <p:nvSpPr>
          <p:cNvPr id="41" name="Obdélník: se zakulacenými rohy 40">
            <a:extLst>
              <a:ext uri="{FF2B5EF4-FFF2-40B4-BE49-F238E27FC236}">
                <a16:creationId xmlns:a16="http://schemas.microsoft.com/office/drawing/2014/main" id="{46FA557C-6A54-433D-A3C4-24555EBF4E22}"/>
              </a:ext>
            </a:extLst>
          </p:cNvPr>
          <p:cNvSpPr/>
          <p:nvPr/>
        </p:nvSpPr>
        <p:spPr>
          <a:xfrm>
            <a:off x="1409700" y="1629988"/>
            <a:ext cx="1628278" cy="4253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Ȇ</a:t>
            </a:r>
            <a:r>
              <a:rPr lang="cs-CZ" dirty="0">
                <a:latin typeface="+mj-lt"/>
              </a:rPr>
              <a:t>TRE</a:t>
            </a:r>
          </a:p>
        </p:txBody>
      </p:sp>
      <p:sp>
        <p:nvSpPr>
          <p:cNvPr id="43" name="Obdélník: se zakulacenými rohy 42">
            <a:extLst>
              <a:ext uri="{FF2B5EF4-FFF2-40B4-BE49-F238E27FC236}">
                <a16:creationId xmlns:a16="http://schemas.microsoft.com/office/drawing/2014/main" id="{5FE45EFD-56DD-450C-AD00-5228C1EAA553}"/>
              </a:ext>
            </a:extLst>
          </p:cNvPr>
          <p:cNvSpPr/>
          <p:nvPr/>
        </p:nvSpPr>
        <p:spPr>
          <a:xfrm>
            <a:off x="2028825" y="2514835"/>
            <a:ext cx="1628278" cy="4253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TRAVAILLER</a:t>
            </a:r>
          </a:p>
        </p:txBody>
      </p:sp>
      <p:sp>
        <p:nvSpPr>
          <p:cNvPr id="45" name="Obdélník: se zakulacenými rohy 44">
            <a:extLst>
              <a:ext uri="{FF2B5EF4-FFF2-40B4-BE49-F238E27FC236}">
                <a16:creationId xmlns:a16="http://schemas.microsoft.com/office/drawing/2014/main" id="{D0CED3E9-A0EE-4878-95C3-B60E491EF96E}"/>
              </a:ext>
            </a:extLst>
          </p:cNvPr>
          <p:cNvSpPr/>
          <p:nvPr/>
        </p:nvSpPr>
        <p:spPr>
          <a:xfrm>
            <a:off x="1743075" y="3380743"/>
            <a:ext cx="1628278" cy="4253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ALLER</a:t>
            </a:r>
          </a:p>
        </p:txBody>
      </p:sp>
      <p:sp>
        <p:nvSpPr>
          <p:cNvPr id="47" name="Obdélník: se zakulacenými rohy 46">
            <a:extLst>
              <a:ext uri="{FF2B5EF4-FFF2-40B4-BE49-F238E27FC236}">
                <a16:creationId xmlns:a16="http://schemas.microsoft.com/office/drawing/2014/main" id="{F45C4860-D42F-4028-A54E-4B9136CC1F7B}"/>
              </a:ext>
            </a:extLst>
          </p:cNvPr>
          <p:cNvSpPr/>
          <p:nvPr/>
        </p:nvSpPr>
        <p:spPr>
          <a:xfrm>
            <a:off x="1461839" y="4201442"/>
            <a:ext cx="1628278" cy="4253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Ȇ</a:t>
            </a:r>
            <a:r>
              <a:rPr lang="cs-CZ" dirty="0">
                <a:latin typeface="+mj-lt"/>
              </a:rPr>
              <a:t>TRE</a:t>
            </a:r>
            <a:endParaRPr lang="cs-CZ" dirty="0"/>
          </a:p>
        </p:txBody>
      </p:sp>
      <p:sp>
        <p:nvSpPr>
          <p:cNvPr id="49" name="Obdélník: se zakulacenými rohy 48">
            <a:extLst>
              <a:ext uri="{FF2B5EF4-FFF2-40B4-BE49-F238E27FC236}">
                <a16:creationId xmlns:a16="http://schemas.microsoft.com/office/drawing/2014/main" id="{0BFBD7F3-A6AC-43E1-8FCB-B47B6F63A415}"/>
              </a:ext>
            </a:extLst>
          </p:cNvPr>
          <p:cNvSpPr/>
          <p:nvPr/>
        </p:nvSpPr>
        <p:spPr>
          <a:xfrm>
            <a:off x="1461839" y="5084006"/>
            <a:ext cx="1628278" cy="4253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FAIRE</a:t>
            </a:r>
          </a:p>
        </p:txBody>
      </p:sp>
      <p:sp>
        <p:nvSpPr>
          <p:cNvPr id="51" name="Obdélník: se zakulacenými rohy 50">
            <a:extLst>
              <a:ext uri="{FF2B5EF4-FFF2-40B4-BE49-F238E27FC236}">
                <a16:creationId xmlns:a16="http://schemas.microsoft.com/office/drawing/2014/main" id="{07EDEA8E-0795-4B28-A384-1337E70108B5}"/>
              </a:ext>
            </a:extLst>
          </p:cNvPr>
          <p:cNvSpPr/>
          <p:nvPr/>
        </p:nvSpPr>
        <p:spPr>
          <a:xfrm>
            <a:off x="1809750" y="5974853"/>
            <a:ext cx="1628278" cy="4253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ALLER</a:t>
            </a:r>
          </a:p>
        </p:txBody>
      </p:sp>
      <p:sp>
        <p:nvSpPr>
          <p:cNvPr id="52" name="TextovéPole 51">
            <a:extLst>
              <a:ext uri="{FF2B5EF4-FFF2-40B4-BE49-F238E27FC236}">
                <a16:creationId xmlns:a16="http://schemas.microsoft.com/office/drawing/2014/main" id="{12B685BC-5C5F-4E7A-9369-78BCBD67301E}"/>
              </a:ext>
            </a:extLst>
          </p:cNvPr>
          <p:cNvSpPr txBox="1"/>
          <p:nvPr/>
        </p:nvSpPr>
        <p:spPr>
          <a:xfrm>
            <a:off x="6368479" y="259757"/>
            <a:ext cx="5223446" cy="8617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500" dirty="0"/>
              <a:t>Uveďte slovesa do správného tvaru.</a:t>
            </a:r>
          </a:p>
        </p:txBody>
      </p:sp>
    </p:spTree>
    <p:extLst>
      <p:ext uri="{BB962C8B-B14F-4D97-AF65-F5344CB8AC3E}">
        <p14:creationId xmlns:p14="http://schemas.microsoft.com/office/powerpoint/2010/main" val="322404611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LightSeedLeftStep">
      <a:dk1>
        <a:srgbClr val="000000"/>
      </a:dk1>
      <a:lt1>
        <a:srgbClr val="FFFFFF"/>
      </a:lt1>
      <a:dk2>
        <a:srgbClr val="243641"/>
      </a:dk2>
      <a:lt2>
        <a:srgbClr val="E4E8E2"/>
      </a:lt2>
      <a:accent1>
        <a:srgbClr val="B889D4"/>
      </a:accent1>
      <a:accent2>
        <a:srgbClr val="816ECA"/>
      </a:accent2>
      <a:accent3>
        <a:srgbClr val="8998D4"/>
      </a:accent3>
      <a:accent4>
        <a:srgbClr val="6EA8CA"/>
      </a:accent4>
      <a:accent5>
        <a:srgbClr val="70ADAB"/>
      </a:accent5>
      <a:accent6>
        <a:srgbClr val="61B18C"/>
      </a:accent6>
      <a:hlink>
        <a:srgbClr val="6A8D55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49</Words>
  <Application>Microsoft Office PowerPoint</Application>
  <PresentationFormat>Širokoúhlá obrazovka</PresentationFormat>
  <Paragraphs>15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Avenir Next LT Pro</vt:lpstr>
      <vt:lpstr>GradientRiseVTI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Kamila Šubrtová</dc:creator>
  <cp:lastModifiedBy>Kamila Šubrtová</cp:lastModifiedBy>
  <cp:revision>2</cp:revision>
  <dcterms:created xsi:type="dcterms:W3CDTF">2020-11-10T16:55:25Z</dcterms:created>
  <dcterms:modified xsi:type="dcterms:W3CDTF">2020-11-10T17:06:08Z</dcterms:modified>
</cp:coreProperties>
</file>