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59" r:id="rId6"/>
    <p:sldId id="260" r:id="rId7"/>
    <p:sldId id="274" r:id="rId8"/>
    <p:sldId id="265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0:29.8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32 101 24575,'135'-1'0,"-1"-6"0,138-25 0,-232 26 0,1 2 0,73 2 0,-132 0 0,0-1 0,0-1 0,-24-8 0,22 6 0,1 0 0,-1 1 0,0 1 0,-1 1 0,-25 0 0,-10 8 0,-71 15 0,72-10 0,-96 6 0,126-15 0,11 0 0,0-1 0,-1 0 0,1-1 0,0-1 0,-16-3 0,30 5 0,-1 0 0,1 0 0,-1 0 0,1 0 0,-1 0 0,1 0 0,-1 0 0,1 0 0,-1-1 0,1 1 0,-1 0 0,1 0 0,-1 0 0,1-1 0,0 1 0,-1 0 0,1-1 0,-1 1 0,1 0 0,0-1 0,-1 1 0,1-1 0,0 1 0,0-1 0,-1 0 0,11-4 0,27 1 0,385-4-420,-347 9-525,-42-1-5881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8:55.9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470 283 24575,'1'-47'0,"0"13"0,-4-37 0,2 61 0,0 1 0,-1-1 0,0 1 0,-1-1 0,0 1 0,0 0 0,-1 0 0,-7-12 0,9 18 0,0 0 0,1 1 0,-1 0 0,-1-1 0,1 1 0,0 0 0,-1 0 0,1 0 0,-1 0 0,1 1 0,-1-1 0,0 1 0,0-1 0,0 1 0,0 0 0,0 0 0,0 0 0,0 1 0,0-1 0,0 1 0,0 0 0,0-1 0,0 1 0,0 1 0,-1-1 0,1 0 0,0 1 0,-4 1 0,-7 2 0,0 1 0,0 0 0,0 1 0,-19 11 0,32-16 0,-44 24 0,-47 34 0,79-50 0,1 0 0,1 1 0,-1 1 0,1 0 0,1 0 0,0 1 0,1 1 0,-11 17 0,16-22 0,1 0 0,0 0 0,1 0 0,-1 1 0,1-1 0,1 0 0,0 1 0,0-1 0,1 1 0,0-1 0,0 1 0,1-1 0,2 13 0,-2-15 0,1 0 0,-1-1 0,1 1 0,1-1 0,-1 0 0,1 1 0,-1-1 0,1 0 0,1-1 0,-1 1 0,1-1 0,0 1 0,0-1 0,0 0 0,0 0 0,1-1 0,0 1 0,-1-1 0,1 0 0,9 3 0,-2-1 0,1-1 0,0 0 0,0-1 0,0 0 0,1-2 0,-1 1 0,0-2 0,1 1 0,-1-2 0,0 0 0,1 0 0,-1-2 0,0 1 0,16-7 0,-13 3 0,0 0 0,0-2 0,-1 0 0,0 0 0,0-2 0,-1 0 0,0 0 0,-1-1 0,0-1 0,16-20 0,-13 12 0,-1-1 0,-2-1 0,0 0 0,19-47 0,-32 68 0,1-1 0,-1 1 0,1 0 0,-1-1 0,1 1 0,-1 0 0,1 0 0,0-1 0,0 1 0,0 0 0,0 0 0,0 0 0,0 0 0,0 0 0,0 0 0,0 0 0,1 0 0,-1 0 0,0 1 0,0-1 0,1 0 0,-1 1 0,0-1 0,1 1 0,-1 0 0,1-1 0,-1 1 0,1 0 0,-1 0 0,1 0 0,-1 0 0,1 0 0,-1 0 0,0 0 0,1 1 0,-1-1 0,1 0 0,-1 1 0,0-1 0,1 1 0,-1 0 0,0-1 0,1 1 0,1 1 0,5 4 0,-1 0 0,0 0 0,0 0 0,-1 1 0,11 13 0,7 15-341,-1 0 0,-1 2-1,31 75 1,-45-91-6485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8:56.5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0 310 24575,'2'5'0,"75"208"0,-38-107 0,-26-68 0,1 0 0,25 46 0,-17-43 0,28 46 0,-50-86 0,1-1 0,-1 1 0,0-1 0,0 1 0,1-1 0,-1 1 0,0-1 0,0 1 0,1-1 0,-1 0 0,1 1 0,-1-1 0,0 1 0,1-1 0,-1 0 0,1 1 0,-1-1 0,1 0 0,-1 0 0,1 0 0,-1 1 0,1-1 0,-1 0 0,1 0 0,-1 0 0,1 0 0,-1 0 0,1 0 0,0 0 0,-1 0 0,2 0 0,-1-1 0,-1 0 0,1 1 0,0-1 0,-1 0 0,1 0 0,0 0 0,-1 0 0,1 0 0,-1 0 0,1 0 0,-1 0 0,0 0 0,1 0 0,-1-2 0,5-47 0,-5 46 0,41-524 0,-34 450 0,17-118 0,-23 191-136,0 1-1,0 0 1,0 0-1,0 0 1,1 0-1,0 0 1,0 0-1,0 0 0,4-6 1,6-2-6690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8:57.4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1 262 24575,'115'1'0,"130"-3"0,-237 2 0,0 0 0,-1-1 0,1 0 0,0-1 0,-1 1 0,0-1 0,1-1 0,-1 0 0,9-4 0,-13 5 0,1-1 0,-1 1 0,1-1 0,-1 0 0,0 0 0,0 0 0,-1 0 0,1-1 0,-1 1 0,1-1 0,-1 0 0,0 0 0,0 0 0,-1 0 0,1 0 0,-1 0 0,2-8 0,-1 2 0,-1 0 0,0 0 0,0 0 0,-1 0 0,0 0 0,0 0 0,-4-14 0,4 21 0,-1-1 0,0 0 0,0 1 0,-1-1 0,1 1 0,-1-1 0,1 1 0,-1 0 0,0 0 0,0 0 0,-1 0 0,1 0 0,-1 0 0,1 0 0,-1 1 0,0-1 0,0 1 0,0 0 0,0 0 0,-1 0 0,1 0 0,0 1 0,-5-2 0,-1 1 0,0-1 0,0 2 0,0-1 0,-1 2 0,1-1 0,0 1 0,-1 0 0,1 1 0,0 0 0,-1 1 0,1 0 0,0 0 0,0 1 0,0 0 0,0 0 0,1 1 0,-1 1 0,1-1 0,0 1 0,1 1 0,-13 10 0,8-5 0,0 0 0,0 1 0,2 1 0,-1 0 0,2 0 0,0 1 0,0 0 0,2 1 0,-1 0 0,2 0 0,-8 29 0,11-34 0,1-1 0,0 1 0,0 1 0,1-1 0,1 0 0,0 0 0,0 0 0,1 0 0,0 1 0,5 16 0,-4-20 0,1-1 0,0 0 0,0 0 0,0 0 0,0 0 0,1-1 0,0 1 0,0-1 0,1 0 0,-1 0 0,1 0 0,0-1 0,1 0 0,-1 0 0,1 0 0,-1-1 0,8 4 0,9 2 0,-1 0 0,1-2 0,1 0 0,-1-2 0,32 4 0,-14-5 0,0-1 0,52-4 0,-67-2 9,38-9 1,-27 5-1394,-15 3-5442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8:58.3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366 6 24575,'0'238'0,"-5"-344"0,4 96 0,-1 0 0,0 1 0,0-1 0,-1 1 0,0 0 0,0-1 0,-1 2 0,-10-17 0,12 22 0,-1-1 0,0 1 0,0 0 0,-1 1 0,1-1 0,-1 0 0,1 1 0,-1 0 0,0 0 0,0 0 0,0 0 0,0 1 0,0 0 0,0 0 0,-1 0 0,1 0 0,0 0 0,0 1 0,-1 0 0,1 0 0,0 0 0,-1 0 0,1 1 0,0 0 0,-8 2 0,2-1 0,0 1 0,1 0 0,0 1 0,-1 0 0,1 1 0,1 0 0,-1 0 0,1 1 0,-1 0 0,-7 8 0,4-1 0,1 0 0,0 1 0,1 0 0,1 0 0,0 1 0,1 0 0,1 1 0,0 0 0,1 0 0,1 0 0,0 1 0,1-1 0,1 1 0,1 0 0,0 0 0,1 1 0,1-1 0,1 0 0,2 18 0,-1-29 0,-1 0 0,1 1 0,0-1 0,1 0 0,0 0 0,0 0 0,0-1 0,0 1 0,1-1 0,0 0 0,0 1 0,0-2 0,1 1 0,0-1 0,0 1 0,0-1 0,0 0 0,1-1 0,-1 0 0,1 0 0,0 0 0,7 2 0,14 6 0,1-2 0,0-1 0,44 7 0,21-3 0,1-3 0,0-5 0,101-7 0,-191 2-48,11 1-140,-1 0-1,0-1 1,0-1 0,0-1 0,0 0 0,25-9 0,-20 1-6638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30:20.6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622 260 24575,'-1'-3'0,"0"1"0,0-1 0,0 0 0,0 1 0,-1-1 0,1 0 0,-1 1 0,0 0 0,1-1 0,-1 1 0,0 0 0,-4-3 0,-6-8 0,-3-8 0,-4-5 0,-1 0 0,-1 1 0,-26-24 0,39 42 0,0 0 0,-1 1 0,0 0 0,0 1 0,0 0 0,0 0 0,-1 1 0,0 0 0,0 1 0,0 0 0,0 0 0,0 1 0,-20-1 0,10 1 0,1 2 0,-1 1 0,1 0 0,-1 1 0,1 1 0,0 1 0,-31 11 0,43-12 0,-1 0 0,1 0 0,0 1 0,1 0 0,-1 1 0,1-1 0,-1 1 0,1 1 0,1-1 0,-1 1 0,1 0 0,0 0 0,0 0 0,1 1 0,0 0 0,0 0 0,0 0 0,1 0 0,0 1 0,1-1 0,-3 12 0,0 13 0,1 1 0,2-1 0,1 1 0,6 54 0,-5-82 0,0-1 0,1 1 0,-1 0 0,1-1 0,0 1 0,0-1 0,1 1 0,-1-1 0,1 0 0,0 1 0,0-1 0,1 0 0,-1 0 0,1-1 0,-1 1 0,1 0 0,1-1 0,-1 0 0,0 1 0,1-1 0,-1-1 0,1 1 0,0 0 0,0-1 0,0 0 0,0 0 0,1 0 0,-1-1 0,1 1 0,8 1 0,43 4 0,0-2 0,0-3 0,81-7 0,-126 4 0,22 0 0,-1-2 0,0-1 0,0-2 0,35-10 0,-58 13 0,0 0 0,1-1 0,-2 0 0,1 0 0,0 0 0,-1-2 0,0 1 0,0-1 0,0 0 0,-1 0 0,1-1 0,-2 0 0,1 0 0,-1-1 0,0 0 0,-1 0 0,8-15 0,-6 7 0,-4 7 0,0 0 0,1 0 0,0 1 0,1-1 0,-1 1 0,2 0 0,-1 0 0,1 1 0,10-10 0,-15 16 0,0 0 0,0 1 0,0-1 0,0 1 0,0-1 0,0 1 0,1-1 0,-1 1 0,0-1 0,0 1 0,0 0 0,1 0 0,-1 0 0,0 0 0,1 0 0,-1 0 0,0 0 0,0 0 0,1 0 0,-1 1 0,0-1 0,0 0 0,1 1 0,-1-1 0,0 1 0,0 0 0,0-1 0,0 1 0,0 0 0,0-1 0,0 1 0,0 0 0,0 0 0,0 0 0,0 0 0,-1 0 0,1 0 0,0 0 0,-1 0 0,1 0 0,-1 1 0,1 0 0,3 6 0,-1-1 0,0 1 0,0 0 0,-1 0 0,2 9 0,16 119 0,8 39 0,-21-152-1365,0-5-5461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30:21.0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24575,'4'0'0,"2"5"0,3 9 0,6 16 0,4 21 0,-1 14 0,-4 5 0,1-1 0,-3 1 0,1-6 0,-2-11 0,-2-9 0,1-13 0,-1-7 0,-2-8-8191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30:21.9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24575,'1'11'0,"1"-1"0,0 1 0,1-1 0,0 0 0,0 0 0,6 10 0,2 11 0,15 57 0,17 47 0,-43-134 0,1 0 0,-1 0 0,0 0 0,1 0 0,-1 0 0,1 0 0,-1 0 0,1 0 0,-1 0 0,1-1 0,0 1 0,-1 0 0,1 0 0,0 0 0,0-1 0,0 1 0,0-1 0,1 2 0,-2-2 0,1 0 0,-1-1 0,1 1 0,-1 0 0,0 0 0,1 0 0,-1-1 0,1 1 0,-1 0 0,1 0 0,-1-1 0,0 1 0,1 0 0,-1-1 0,0 1 0,1 0 0,-1-1 0,0 1 0,1-1 0,-1 1 0,0-1 0,0 1 0,0 0 0,1-1 0,-1 1 0,0-1 0,11-45 0,-9 39 0,-2 4 0,5-23 0,0 1 0,2 0 0,14-36 0,-18 54 0,0 1 0,0 0 0,0 0 0,1 0 0,0 0 0,1 1 0,-1-1 0,1 1 0,0 0 0,0 0 0,0 1 0,1 0 0,0 0 0,0 0 0,0 1 0,0-1 0,0 1 0,10-3 0,-13 5 0,1 1 0,-1-1 0,0 1 0,1-1 0,-1 1 0,0 0 0,1 0 0,-1 0 0,1 1 0,-1-1 0,0 1 0,0 0 0,1 0 0,-1 0 0,0 0 0,0 1 0,0-1 0,0 1 0,0 0 0,0-1 0,-1 1 0,1 1 0,-1-1 0,1 0 0,-1 1 0,0-1 0,0 1 0,0 0 0,0-1 0,3 6 0,3 9 0,0 1 0,0-1 0,-2 1 0,6 25 0,-5-17 0,15 50 0,19 57 0,-29-106 0,-12-27 0,0 1 0,0-1 0,0 0 0,0 0 0,1 1 0,-1-1 0,0 0 0,0 0 0,0 1 0,0-1 0,0 0 0,1 0 0,-1 0 0,0 0 0,0 1 0,0-1 0,1 0 0,-1 0 0,0 0 0,0 0 0,1 0 0,-1 1 0,0-1 0,0 0 0,1 0 0,-1 0 0,0 0 0,0 0 0,1 0 0,-1 0 0,0 0 0,0 0 0,1 0 0,-1 0 0,0 0 0,0 0 0,1 0 0,-1 0 0,0-1 0,0 1 0,1 0 0,5-12 0,-2-19 0,-1-17 0,-2 17 0,1-1 0,2 0 0,1 0 0,10-34 0,-12 57 0,0 1 0,0-1 0,1 1 0,1-1 0,-1 1 0,1 1 0,1-1 0,-1 1 0,1 0 0,0 0 0,1 0 0,0 1 0,0 0 0,0 0 0,1 1 0,0 0 0,0 0 0,0 1 0,9-3 0,-12 4 0,1 1 0,-1 0 0,0 1 0,1-1 0,-1 1 0,0 0 0,1 1 0,0-1 0,-1 1 0,1 0 0,-1 1 0,1-1 0,-1 1 0,1 0 0,-1 0 0,0 1 0,8 3 0,-6-1 0,0 0 0,-1 1 0,1-1 0,-1 1 0,0 1 0,-1-1 0,0 1 0,1 0 0,-2 0 0,1 1 0,6 12 0,3 9 0,-1 0 0,-1 1 0,-1 1 0,11 49 0,13 126 0,-34-199 0,18 233-1365,-18-200-5461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30:22.7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1 360 24575,'84'2'0,"-38"0"0,0-2 0,1-2 0,-1-1 0,71-16 0,-110 17 0,0 0 0,0 0 0,0-1 0,-1 0 0,1 0 0,-1-1 0,0 0 0,0 0 0,0 0 0,0-1 0,-1 0 0,1 0 0,-1 0 0,-1-1 0,1 1 0,6-12 0,-6 7 0,-1 0 0,0 0 0,-1 0 0,0-1 0,0 1 0,-2-1 0,1 0 0,-1 1 0,0-1 0,-2-16 0,1 17 0,-1 0 0,1 1 0,-2-1 0,1 1 0,-1-1 0,-1 1 0,-4-12 0,5 18 0,0 0 0,1 0 0,-1 1 0,0-1 0,0 1 0,0-1 0,-1 1 0,1 0 0,-1 0 0,1 0 0,-1 0 0,1 0 0,-1 1 0,0-1 0,0 1 0,0 0 0,0-1 0,0 2 0,0-1 0,0 0 0,0 0 0,-1 1 0,1 0 0,0 0 0,-7 0 0,-2 1 0,0 0 0,0 1 0,1 1 0,-1 0 0,0 0 0,1 1 0,0 1 0,0 0 0,0 0 0,0 1 0,1 0 0,0 1 0,0 1 0,1-1 0,0 1 0,0 1 0,1-1 0,0 2 0,0-1 0,1 1 0,1 0 0,-7 12 0,5-1 0,0 0 0,1 0 0,1 1 0,2-1 0,0 1 0,1 0 0,1 1 0,1 38 0,3-54 0,-1 0 0,1-1 0,0 1 0,1 0 0,0-1 0,0 0 0,0 0 0,1 0 0,-1 0 0,1 0 0,1-1 0,-1 0 0,1 0 0,0 0 0,8 6 0,7 5 0,1 0 0,39 20 0,-32-21 0,1-2 0,0-2 0,1 0 0,0-2 0,1-1 0,0-2 0,0-1 0,0-1 0,1-2 0,62-3 0,-78 0-114,-1-2 1,1 0-1,-1-1 0,0 0 0,0-1 1,0-1-1,-1 0 0,0-1 0,0-1 1,-1 0-1,19-14 0,15-20-6712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30:23.4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24575,'-2'120'0,"-1"-35"0,13 128 0,-7-191 0,1-1 0,1 1 0,0 0 0,2-1 0,0 0 0,15 26 0,-22-45 0,1 0 0,0 0 0,0 0 0,1-1 0,-1 1 0,0 0 0,1-1 0,-1 1 0,1-1 0,-1 0 0,4 3 0,-5-4 0,0 0 0,1 0 0,-1 0 0,0 0 0,1 0 0,-1 0 0,1 0 0,-1 0 0,0 0 0,1 0 0,-1 0 0,0 0 0,1 0 0,-1-1 0,0 1 0,1 0 0,-1 0 0,0 0 0,1 0 0,-1-1 0,0 1 0,0 0 0,1 0 0,-1-1 0,0 1 0,0 0 0,1 0 0,-1-1 0,0 1 0,0 0 0,0-1 0,1 1 0,-1 0 0,0-1 0,0 1 0,0-1 0,2-5 0,-1 0 0,0 1 0,0-1 0,0 0 0,-1 0 0,-1-8 0,-5-73 0,-1-41 0,8 125 0,-1-1 0,1 0 0,0 0 0,0 1 0,0-1 0,1 0 0,-1 1 0,1 0 0,0-1 0,0 1 0,0 0 0,0 0 0,1 0 0,-1 0 0,1 0 0,0 0 0,-1 1 0,1-1 0,0 1 0,1 0 0,-1 0 0,0 0 0,1 0 0,5-1 0,9-4 0,1 0 0,0 2 0,28-6 0,-37 9 0,53-11 0,1 3 0,105-3 0,-160 13-227,-1 0-1,1-1 1,0 0-1,0-1 1,10-2-1,-4-2-6598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2T10:30:49.76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5:21.7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290 270 24575,'0'30'0,"0"-21"0,0-16 0,0-18 0,-2 0 0,-1 0 0,-9-41 0,8 52 0,0 1 0,0-1 0,-2 1 0,1 0 0,-2 1 0,1 0 0,-2 0 0,-10-14 0,16 23 0,0 1 0,-1-1 0,1 1 0,0 0 0,-1 0 0,1 0 0,-1 0 0,1 0 0,-1 0 0,0 1 0,0-1 0,0 1 0,0 0 0,0 0 0,0 0 0,0 0 0,-1 1 0,1-1 0,0 1 0,0 0 0,-1 0 0,1 0 0,0 0 0,0 0 0,0 1 0,-1-1 0,1 1 0,0 0 0,0 0 0,0 0 0,0 1 0,0-1 0,0 1 0,1-1 0,-1 1 0,-4 4 0,-1 0 0,0 1 0,1 1 0,0-1 0,0 1 0,0 1 0,1-1 0,1 1 0,-1 0 0,2 0 0,-6 14 0,5-9 0,0 1 0,1 0 0,0 0 0,2 1 0,0-1 0,0 1 0,2 18 0,0-26 0,1 1 0,0-1 0,1 1 0,0-1 0,0 1 0,0-1 0,1 0 0,1 0 0,-1 0 0,1-1 0,1 1 0,-1-1 0,1 0 0,9 10 0,5 1 0,1 0 0,1-1 0,0-1 0,38 21 0,102 43 0,15 9 0,-133-64 0,-22-14 0,-1 1 0,-1 0 0,0 2 0,-1 0 0,25 24 0,-41-36 0,-1 0 0,1 0 0,-1 0 0,1 0 0,-1 0 0,0 0 0,0 0 0,0 0 0,0 0 0,0 0 0,0 0 0,-1 1 0,1-1 0,-1 0 0,0 1 0,1 2 0,-2-4 0,1 1 0,0-1 0,-1 1 0,1-1 0,-1 1 0,0-1 0,1 1 0,-1-1 0,0 1 0,0-1 0,0 0 0,0 1 0,0-1 0,0 0 0,0 0 0,0 0 0,-1 0 0,0 1 0,-5 2 0,0-1 0,0 1 0,0-2 0,0 1 0,0-1 0,0 0 0,-1 0 0,-10 0 0,-69 5-104,-142-6 0,149-4-1053,36 3-5669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2T10:30:50.423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0 105,'509'-10,"-136"0,1202 4,-1529 7,450-34,-256 11,325-3,-516 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2T10:30:51.21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1,'5'0,"13"0,40 0,58 0,48 0,35 0,32 0,12 0,4 0,-23 0,-23 4,-33 2,-41 0,-37-2,-29-1,-22-1,-8-1,-9-1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2T10:30:52.16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1,'1340'94,"-1211"-78,484 51,-554-62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2T10:30:52.909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27,'0'-1,"0"1,0-1,0 1,1-1,-1 1,0-1,1 1,-1-1,0 1,1-1,-1 1,0-1,1 1,-1-1,1 1,-1-1,1 1,-1 0,1-1,-1 1,1 0,-1 0,1-1,-1 1,1 0,1 0,19-5,-17 5,86-8,169 6,-228 2,584 39,88 2,-596-41,209-29,-133 7,-136 19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2T10:30:53.71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0,'30'2,"-1"1,49 11,-18-2,369 90,-79-15,244 6,7-35,258-16,-735-40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2T10:30:54.62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27,'8'-4,"0"2,1-1,-1 1,1 1,0-1,0 1,-1 1,11 0,9-1,247-9,0 11,465 62,-532-18,-27-4,-120-35,0-2,101-6,-61-1,144 2,-185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09:01:55.35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5,'0'-4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4T11:55:50.7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5:22.7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618 339 24575,'-48'-46'0,"-49"-60"0,80 85 0,-1 0 0,-1 1 0,-1 1 0,0 1 0,-24-16 0,33 27 0,1 0 0,-1 1 0,-1 0 0,1 1 0,-1 1 0,1 0 0,-1 0 0,-1 1 0,1 0 0,0 1 0,-1 1 0,1 0 0,-17 1 0,24 1 0,1 0 0,-1 0 0,1 0 0,0 1 0,0 0 0,0 0 0,0 0 0,0 0 0,0 1 0,1-1 0,-1 1 0,1 0 0,-1 0 0,1 0 0,0 1 0,0-1 0,1 1 0,-1 0 0,1-1 0,0 1 0,-4 8 0,-3 10 0,0 0 0,-10 43 0,17-57 0,-9 41 0,1 1 0,3 0 0,2 0 0,3 88 0,3-131 0,-1 0 0,1 0 0,0 0 0,0 0 0,1 0 0,0 0 0,0 0 0,1-1 0,0 1 0,0-1 0,4 7 0,-4-11 0,-1 1 0,0 0 0,1-1 0,-1 1 0,1-1 0,0 0 0,0 0 0,0 0 0,0 0 0,0-1 0,0 1 0,0-1 0,1 0 0,-1 0 0,0 0 0,1 0 0,-1 0 0,1-1 0,-1 0 0,1 0 0,-1 0 0,1 0 0,6-1 0,4-2 0,0-1 0,0 0 0,0-1 0,0 0 0,-1-1 0,1 0 0,-2-2 0,1 1 0,-1-2 0,13-10 0,16-16 0,49-54 0,-72 69 0,24-39 0,-28 37 0,32-35 0,-45 56 0,0 0 0,0 0 0,0 0 0,1 0 0,-1 0 0,0 0 0,0 1 0,1-1 0,-1 0 0,0 1 0,1-1 0,-1 1 0,0 0 0,1-1 0,-1 1 0,1 0 0,-1 0 0,1 0 0,-1 0 0,0 0 0,1 0 0,-1 0 0,1 1 0,-1-1 0,1 0 0,-1 1 0,0-1 0,1 1 0,-1 0 0,0-1 0,0 1 0,1 0 0,-1 0 0,0 0 0,2 1 0,5 5 0,-1 0 0,0 1 0,0 0 0,6 9 0,-8-10 0,202 298-1365,-181-263-5461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5:23.6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423 124 24575,'4'1'0,"0"-1"0,0 1 0,-1-1 0,1 1 0,0 0 0,0 0 0,-1 1 0,1-1 0,-1 1 0,0 0 0,1-1 0,-1 2 0,0-1 0,0 0 0,0 1 0,0-1 0,-1 1 0,5 4 0,2 6 0,0 1 0,0-1 0,7 19 0,8 10 0,-15-34 0,-6-16 0,-5-19 0,-2 5 0,0 0 0,-1 0 0,-2 1 0,-16-39 0,21 53 0,-2 1 0,1 0 0,-1 0 0,0 0 0,0 0 0,-1 1 0,0 0 0,1 0 0,-2 0 0,1 0 0,-1 1 0,1 0 0,-1 0 0,0 0 0,-1 1 0,1 0 0,-1 0 0,1 1 0,-1-1 0,-8 0 0,-1 1 0,0 1 0,0 0 0,-1 2 0,1 0 0,0 1 0,0 0 0,0 1 0,0 1 0,1 0 0,0 2 0,-28 12 0,28-11 0,1 1 0,0 0 0,1 0 0,0 2 0,0 0 0,1 0 0,0 1 0,1 0 0,0 1 0,1 1 0,0-1 0,-8 17 0,14-20 0,0 0 0,0 1 0,1-1 0,1 1 0,0 0 0,0 0 0,1 0 0,-1 20 0,3 1 0,8 48 0,-6-63 0,1-1 0,1 1 0,0-1 0,1 0 0,15 27 0,47 67 0,-68-108 0,23 32 0,0-2 0,2 0 0,2-2 0,0-1 0,2-1 0,1-2 0,1 0 0,1-2 0,1-2 0,1-1 0,1-1 0,0-2 0,75 24 0,-72-30 0,0-2 0,0-2 0,1-1 0,52 1 0,-64-7 0,0-1 0,1-1 0,-1-2 0,0 0 0,0-2 0,49-18 0,-69 22 0,1-1 0,-1 0 0,1-1 0,-1 0 0,0 0 0,-1 0 0,1-1 0,-1 0 0,0-1 0,0 1 0,0-1 0,-1 0 0,0 0 0,0-1 0,0 1 0,-1-1 0,0 0 0,-1-1 0,1 1 0,3-14 0,-1 4-1365,1 5-5461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5:25.0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778 314 24575,'0'-11'0,"-2"0"0,1 0 0,-1 0 0,-1 0 0,0 1 0,-1-1 0,0 1 0,0-1 0,-8-12 0,-2 0 0,-1 0 0,-30-34 0,37 48 0,-1 1 0,0 0 0,-1 0 0,1 1 0,-1 0 0,-1 1 0,0 0 0,1 1 0,-2 0 0,1 0 0,0 1 0,-1 1 0,0 0 0,0 1 0,0 0 0,0 1 0,-17-1 0,4 3 0,0 0 0,-1 1 0,1 2 0,0 1 0,0 0 0,1 2 0,-30 12 0,17-5 0,16-7 0,-1 2 0,2 0 0,-29 18 0,43-23 0,1 0 0,-1 0 0,1 0 0,0 1 0,0 0 0,1 0 0,0 0 0,0 1 0,0-1 0,0 1 0,1 0 0,0 0 0,0 0 0,1 1 0,-1-1 0,0 8 0,-1 4 0,1 0 0,0 0 0,2 0 0,0 1 0,1-1 0,1 1 0,1-1 0,0 0 0,9 30 0,-9-41 0,0-1 0,1 1 0,-1 0 0,2-1 0,-1 0 0,1 0 0,-1 0 0,2 0 0,-1 0 0,1-1 0,0 0 0,0 0 0,0 0 0,1-1 0,-1 1 0,1-1 0,0-1 0,0 1 0,1-1 0,-1 0 0,1-1 0,0 1 0,-1-1 0,1 0 0,0-1 0,0 0 0,14 1 0,-1-3 0,0 0 0,-1-1 0,1-1 0,0-1 0,-1 0 0,0-2 0,0 0 0,0-1 0,17-10 0,23-14 0,72-50 0,-50 24 0,-42 29 0,0 1 0,81-40 0,-117 65 0,0 1 0,0-1 0,0 1 0,0 0 0,1 0 0,-1 0 0,0 1 0,1-1 0,-1 1 0,0 0 0,1 0 0,-1 0 0,1 1 0,-1-1 0,0 1 0,5 1 0,-4 0 0,0 0 0,-1 0 0,1 0 0,-1 1 0,0-1 0,0 1 0,0 0 0,0 0 0,0 1 0,-1-1 0,1 0 0,2 7 0,25 37 0,2-1 0,56 62 0,-81-100 0,0-1 0,1 0 0,1 0 0,-1-1 0,1 0 0,0 0 0,11 4 0,-20-10-65,1 1 0,-1-1 0,1 0 0,0 0 0,-1 0 0,1 0 0,-1 0 0,1 1 0,-1-1 0,1 0 0,0 0 0,-1-1 0,1 1 0,0 0 0,-1 0 0,1 0 0,-1 0 0,1 0 0,-1-1 0,2 1 0,4-9-6761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5:25.4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24575,'13'0'0,"4"4"0,9 11 0,8 10 0,11 11 0,7 4 0,8 2 0,-3-4 0,-1-1 0,-7-7 0,-6-8 0,-11-7-8191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5:28.7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752 623 24575,'0'-4'0,"-1"0"0,0 0 0,0 0 0,0 0 0,0 0 0,0 0 0,-1 1 0,0-1 0,0 0 0,0 1 0,-5-7 0,-35-38 0,19 22 0,-15-22 0,17 21 0,-1 0 0,0 2 0,-28-23 0,41 41 0,0 0 0,0 0 0,-1 1 0,0 1 0,0 0 0,0 0 0,0 1 0,-1 0 0,0 1 0,0 0 0,0 1 0,0 0 0,-16-1 0,3 3 0,-1 0 0,1 2 0,-1 1 0,1 1 0,-27 7 0,39-8 0,0 1 0,0 0 0,0 1 0,0 1 0,1 0 0,0 0 0,0 1 0,1 0 0,-1 1 0,2 0 0,-15 15 0,20-17 0,1-1 0,-1 1 0,1 0 0,0-1 0,0 2 0,0-1 0,1 0 0,0 0 0,1 1 0,-1-1 0,0 13 0,1 4 0,0 1 0,4 24 0,0-6 0,-3-22 0,2 0 0,0 0 0,2-1 0,0 1 0,1-1 0,1 0 0,0 0 0,2-1 0,0 0 0,1 0 0,1-1 0,1 0 0,14 17 0,-22-31 0,0 1 0,0-1 0,1 0 0,-1 1 0,1-2 0,0 1 0,0 0 0,0-1 0,1 0 0,-1 0 0,0 0 0,1 0 0,-1-1 0,1 1 0,0-1 0,-1-1 0,1 1 0,6 0 0,-5-2 0,0 0 0,0 0 0,0 0 0,-1-1 0,1 1 0,0-1 0,-1-1 0,0 1 0,1-1 0,-1 0 0,0 0 0,0-1 0,8-7 0,33-34 0,-2-2 0,52-73 0,-65 79 0,-17 24 0,-2 0 0,0-2 0,16-31 0,-24 39 0,0 0 0,0 0 0,-1-1 0,0 1 0,-1-1 0,0 0 0,-1 0 0,-1-15 0,-1-70 0,-7-158 0,1 225 0,3 19 0,4 11 0,0 0 0,0 0 0,0 0 0,-1 0 0,1 0 0,0 0 0,0 0 0,0 0 0,0 0 0,0 0 0,0 0 0,-1 0 0,1 0 0,0 0 0,0 0 0,0 0 0,0 0 0,0 0 0,0 0 0,-1 0 0,1 0 0,0 0 0,0 0 0,0 0 0,0 0 0,0 1 0,0-1 0,0 0 0,0 0 0,0 0 0,-1 0 0,1 0 0,0 0 0,0 0 0,0 0 0,0 1 0,0-1 0,0 0 0,0 0 0,0 0 0,0 0 0,0 0 0,0 0 0,0 0 0,0 1 0,0-1 0,0 0 0,0 0 0,0 0 0,0 0 0,0 0 0,0 0 0,0 1 0,0-1 0,0 0 0,0 0 0,0 0 0,0 0 0,0 0 0,0 0 0,0 0 0,0 1 0,1-1 0,-3 32 0,2 0 0,2 0 0,10 59 0,-10-77 0,38 216 0,-30-189 0,2-1 0,2 0 0,30 62 0,-29-69 65,20 66 0,-2-7-1560,-22-68-5331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5:29.4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135 156 24575,'-26'54'0,"-27"74"0,47-111 0,1 0 0,1 0 0,0 0 0,2 0 0,0 0 0,0 1 0,2-1 0,0 0 0,3 23 0,-2-34 0,1 1 0,0 0 0,0-1 0,0 0 0,1 1 0,0-1 0,0 0 0,0 0 0,1-1 0,0 1 0,0-1 0,1 0 0,-1 0 0,1 0 0,0 0 0,0-1 0,1 0 0,-1 0 0,1-1 0,0 1 0,0-1 0,0 0 0,1-1 0,-1 0 0,0 0 0,1 0 0,0-1 0,-1 1 0,1-2 0,10 1 0,-7 0 0,1-1 0,-1-1 0,1 0 0,-1 0 0,1-1 0,-1 0 0,0-1 0,0 0 0,0-1 0,-1 0 0,1-1 0,-1 1 0,0-2 0,0 1 0,-1-1 0,1-1 0,-1 0 0,-1 0 0,9-9 0,-8 5 0,-1-1 0,0 0 0,0 0 0,-2 0 0,1-1 0,-2 0 0,0 0 0,0 0 0,1-15 0,-1 3 0,-2 0 0,0 0 0,-2 0 0,-3-29 0,1 41 0,0 0 0,-1 0 0,-1 0 0,0 0 0,-1 1 0,0-1 0,-1 1 0,0 1 0,-1-1 0,0 1 0,-1 0 0,0 0 0,0 1 0,-2 1 0,1-1 0,-21-15 0,17 16 0,0 0 0,-1 1 0,0 0 0,0 1 0,0 1 0,-1 0 0,0 1 0,0 1 0,-1 0 0,1 1 0,-1 1 0,0 0 0,-31 1 0,43 2 0,0-1 0,0 1 0,0 0 0,0 1 0,0-1 0,0 1 0,0 0 0,1 0 0,-1 0 0,0 0 0,1 0 0,0 1 0,0 0 0,0-1 0,0 1 0,0 1 0,0-1 0,1 0 0,-1 1 0,1-1 0,0 1 0,0-1 0,0 1 0,1 0 0,-1 0 0,1 0 0,0 0 0,0 0 0,1 0 0,-1 6 0,0-5 0,0 1 0,1-1 0,0 0 0,0 1 0,0-1 0,0 1 0,1-1 0,0 0 0,0 0 0,1 1 0,-1-1 0,1 0 0,0 0 0,1 0 0,-1-1 0,1 1 0,0 0 0,0-1 0,0 0 0,1 0 0,-1 0 0,1 0 0,8 6 0,0-4-273,-1-1 0,1 0 0,0 0 0,15 3 0,14 1-6553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10:25:30.2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461 5 24575,'2'38'0,"12"65"0,-7-61 0,-10-51 0,0-1 0,-1 0 0,-1 1 0,1 0 0,-1 0 0,-1 0 0,0 0 0,0 1 0,0 0 0,-1 0 0,0 1 0,-14-11 0,13 11 0,1 1 0,-1-1 0,-1 2 0,1-1 0,-1 1 0,0 0 0,0 1 0,-1 0 0,1 1 0,-1 0 0,0 0 0,0 1 0,0 0 0,-18 0 0,24 2 0,0 1 0,-1 0 0,1-1 0,0 2 0,0-1 0,0 0 0,0 1 0,0 0 0,0 0 0,1 0 0,-1 0 0,1 1 0,-1-1 0,1 1 0,0 0 0,0 0 0,0 0 0,0 0 0,1 1 0,-1-1 0,1 1 0,0-1 0,0 1 0,0 0 0,0 0 0,1 0 0,0 0 0,-2 7 0,0 5 0,0 0 0,1 0 0,1 0 0,0 1 0,1-1 0,3 21 0,-2-29 0,1 0 0,0 0 0,0-1 0,1 1 0,0 0 0,1-1 0,-1 0 0,1 0 0,1 0 0,-1 0 0,1-1 0,0 1 0,9 7 0,9 7 0,0-1 0,32 21 0,-25-20 0,9 8 0,14 8 0,-2 3 0,-2 1 0,72 79 0,-114-112 0,-1 0 0,0 1 0,8 15 0,-13-22 0,0-1 0,0 1 0,0 0 0,-1-1 0,1 1 0,0 0 0,-1-1 0,1 1 0,-1 0 0,0 0 0,0-1 0,1 1 0,-1 0 0,0 0 0,-1-1 0,1 1 0,0 0 0,0 0 0,-1 0 0,1-1 0,-1 1 0,1 0 0,-1-1 0,0 1 0,0-1 0,0 1 0,0-1 0,0 1 0,0-1 0,-2 2 0,-2 1 0,-1-1 0,1 0 0,-1 0 0,0-1 0,0 1 0,-1-1 0,1 0 0,0-1 0,-11 2 0,-66 2 0,55-5 0,-52 2-341,0-3 0,-1-5-1,-96-18 1,97 8-6485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C95BA-18E4-FADB-8805-DA9612817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B8A79E-6558-C3AE-BEC4-F413EC667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2312DA-5B6C-EFCC-6272-4222ABBD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206EEC-1FDD-B160-F2A5-4B17FCD5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314CEC-9236-9189-1F44-A54AD1A7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13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9E6F5-4376-5FC4-3B47-414216FD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7042E5-58F2-97E2-D76B-D95060DC9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DF90A3-D0CA-EB3D-B48F-7355C9B4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4F51E9-3A4B-64FB-CB2D-3D59EEBC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FDC8AD-B193-601F-5F5E-8B3BF18F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16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1B3A709-21F2-B583-DBC2-FF685CCEA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D43EC7-FB3A-5656-7E47-4C74EADE5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A070E0-59AA-DF85-41B3-D6DDD14A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FE2A96-949B-214E-42B0-5E1DB1B4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784DBC-AAC6-EAA2-5984-6A4D17A7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3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3F777-890D-491C-85B0-EE354617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EF381-DCFD-0CDD-114C-A9E4C1E9E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DDE4FB-D5E0-4C5C-B98D-28DD074B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7FAD31-262A-6755-53F3-0CFDE8A7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5B1D0D-DF61-A181-F3EE-B5F9E7BD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76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9B6F5-BB04-3EDD-931F-7BBC04CF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86F845-8CED-6664-6B62-9E01091DA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B250B9-C56A-6343-4A15-A30D3596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E61CD-CC92-74A8-2CC4-143A26E0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8F076E-6D6F-61EF-7799-DE99A218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8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42A87-A0FD-D5B4-7559-4BA9718E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0A388-D8C5-BBA6-7813-3EABD0525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51E10A-E0CA-79EB-A479-D618B6F55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C16E26-CD69-23ED-EC2B-0C0407C9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5D223E-B6C6-DAED-9E38-F010A457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771473-AFCE-9488-7D4F-25820894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03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A22C8-76CB-0D16-AA99-C8BC5172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25D5B5-93AC-CAC5-8677-CE2243340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FAD60E-E6A5-61CC-A244-36ADD1537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91969F-B6ED-294D-E8A9-9AE2C252C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DBC61A-B664-03F3-9655-9997EA42F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ECBBBC-B9DF-EA00-F011-BD71814F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BA2E835-55A6-8CC3-838E-C4E08298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BC4EE9-F466-2CAB-F1F3-C132122B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34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EBA27-43F5-7F6E-A2D9-DBB15852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E33E28-C4A6-DD2F-250F-DC697391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A28B73-D154-DFD5-4D4D-C9C67B7C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6576F2-CFB5-4A3D-4A50-E611C069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6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6B36549-BD84-A78A-C07C-80F599F2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580831-1C67-DA8D-A6FF-3A67CAE4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F5AE4B-2E89-CA80-7B3A-3A5F24CB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36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FA192-940E-7F73-2F15-C0CBFA38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3E0A4D-36F1-9576-9085-9897CFB2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35A95C-E173-574D-7CAD-FAB4F53E9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612C6A-7C9E-D7C0-DC2A-6258B56B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AFD8CE-87F9-E829-E9D2-739F775D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2481BA-E794-011A-3F53-0C6323CD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42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23D88-D93F-C033-5150-F17E944B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26381D-C983-55EC-646C-019DA6E34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02E2EC-F2F9-DAB3-A804-5BFCE9BD4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A3607D-2C24-F693-F007-CD839191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E07282-BDCE-D5AB-5AB4-A76B8D40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29B6D6-2AC6-130B-9B3F-ED115838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7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459783-CD59-3852-0311-140150BF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0FFC32-4894-357C-244B-F4E149D66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A76EB9-AE4B-39E8-AD83-2D330C318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1FA0-2EF1-4835-BC96-E9636C91AFB7}" type="datetimeFigureOut">
              <a:rPr lang="cs-CZ" smtClean="0"/>
              <a:t>04.01.2023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5A18E0-0192-0B35-4B23-EE8BC455D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8BF3E7-F054-7187-CD3A-79CE9FE63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5C7DA-BA6B-4C08-A9E6-F5169D71D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5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3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06.png"/><Relationship Id="rId21" Type="http://schemas.openxmlformats.org/officeDocument/2006/relationships/image" Target="../media/image197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10.png"/><Relationship Id="rId50" Type="http://schemas.openxmlformats.org/officeDocument/2006/relationships/customXml" Target="../ink/ink25.xml"/><Relationship Id="rId7" Type="http://schemas.openxmlformats.org/officeDocument/2006/relationships/image" Target="../media/image19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201.png"/><Relationship Id="rId11" Type="http://schemas.openxmlformats.org/officeDocument/2006/relationships/image" Target="../media/image192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05.png"/><Relationship Id="rId40" Type="http://schemas.openxmlformats.org/officeDocument/2006/relationships/customXml" Target="../ink/ink20.xml"/><Relationship Id="rId45" Type="http://schemas.openxmlformats.org/officeDocument/2006/relationships/image" Target="../media/image209.png"/><Relationship Id="rId5" Type="http://schemas.openxmlformats.org/officeDocument/2006/relationships/image" Target="../media/image189.png"/><Relationship Id="rId15" Type="http://schemas.openxmlformats.org/officeDocument/2006/relationships/image" Target="../media/image194.png"/><Relationship Id="rId23" Type="http://schemas.openxmlformats.org/officeDocument/2006/relationships/image" Target="../media/image198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11.png"/><Relationship Id="rId10" Type="http://schemas.openxmlformats.org/officeDocument/2006/relationships/customXml" Target="../ink/ink5.xml"/><Relationship Id="rId19" Type="http://schemas.openxmlformats.org/officeDocument/2006/relationships/image" Target="../media/image196.png"/><Relationship Id="rId31" Type="http://schemas.openxmlformats.org/officeDocument/2006/relationships/image" Target="../media/image202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191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00.png"/><Relationship Id="rId30" Type="http://schemas.openxmlformats.org/officeDocument/2006/relationships/customXml" Target="../ink/ink15.xml"/><Relationship Id="rId35" Type="http://schemas.openxmlformats.org/officeDocument/2006/relationships/image" Target="../media/image204.png"/><Relationship Id="rId43" Type="http://schemas.openxmlformats.org/officeDocument/2006/relationships/image" Target="../media/image208.png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51" Type="http://schemas.openxmlformats.org/officeDocument/2006/relationships/image" Target="../media/image212.png"/><Relationship Id="rId3" Type="http://schemas.openxmlformats.org/officeDocument/2006/relationships/image" Target="../media/image188.png"/><Relationship Id="rId12" Type="http://schemas.openxmlformats.org/officeDocument/2006/relationships/customXml" Target="../ink/ink6.xml"/><Relationship Id="rId17" Type="http://schemas.openxmlformats.org/officeDocument/2006/relationships/image" Target="../media/image195.png"/><Relationship Id="rId25" Type="http://schemas.openxmlformats.org/officeDocument/2006/relationships/image" Target="../media/image199.png"/><Relationship Id="rId33" Type="http://schemas.openxmlformats.org/officeDocument/2006/relationships/image" Target="../media/image203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7A0DF-99F0-3174-89B2-BD5A7A1E3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1449" y="495300"/>
            <a:ext cx="4029075" cy="700088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Verdana" panose="020B0604030504040204" pitchFamily="34" charset="0"/>
                <a:ea typeface="Verdana" panose="020B0604030504040204" pitchFamily="34" charset="0"/>
              </a:rPr>
              <a:t>TeJa_él</a:t>
            </a:r>
            <a:r>
              <a:rPr lang="cs-CZ" sz="3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volini" panose="03000502040302020204" pitchFamily="66" charset="0"/>
              </a:rPr>
              <a:t>è</a:t>
            </a:r>
            <a:r>
              <a:rPr lang="cs-CZ" sz="3000" dirty="0">
                <a:latin typeface="Verdana" panose="020B0604030504040204" pitchFamily="34" charset="0"/>
                <a:ea typeface="Verdana" panose="020B0604030504040204" pitchFamily="34" charset="0"/>
              </a:rPr>
              <a:t>ve_4.1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16ECAFA-A393-C4BB-1484-28ECD99831CC}"/>
              </a:ext>
            </a:extLst>
          </p:cNvPr>
          <p:cNvCxnSpPr/>
          <p:nvPr/>
        </p:nvCxnSpPr>
        <p:spPr>
          <a:xfrm>
            <a:off x="352425" y="1485900"/>
            <a:ext cx="11468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84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97D7EA3-02BE-4C85-A32E-3A0D08AC6739}"/>
              </a:ext>
            </a:extLst>
          </p:cNvPr>
          <p:cNvSpPr txBox="1"/>
          <p:nvPr/>
        </p:nvSpPr>
        <p:spPr>
          <a:xfrm>
            <a:off x="184725" y="1833147"/>
            <a:ext cx="12090401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Posloucháš tvou oblíbenou hudbu. 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coute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musi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ferée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	Zavírám okno.</a:t>
            </a:r>
          </a:p>
          <a:p>
            <a:pPr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	Pierre hledá svůj batoh.</a:t>
            </a:r>
          </a:p>
          <a:p>
            <a:pPr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	Moji přátelé studují francouzštinu.</a:t>
            </a:r>
          </a:p>
          <a:p>
            <a:pPr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	Mluvím s mámou.</a:t>
            </a:r>
          </a:p>
          <a:p>
            <a:pPr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	Maminka má ráda našeho psa.</a:t>
            </a:r>
          </a:p>
          <a:p>
            <a:pPr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	Jsme doma.</a:t>
            </a:r>
          </a:p>
          <a:p>
            <a:pPr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	Děláš svůj domácí úkol.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E5BB1E2A-1B57-4BC4-A64F-93AD600187EB}"/>
              </a:ext>
            </a:extLst>
          </p:cNvPr>
          <p:cNvSpPr/>
          <p:nvPr/>
        </p:nvSpPr>
        <p:spPr>
          <a:xfrm>
            <a:off x="277090" y="452582"/>
            <a:ext cx="7703127" cy="87745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Nejprve přeložte a poté převeďte do Futur proche.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E8F549FD-75BD-0810-CCC8-703DC70F78FE}"/>
                  </a:ext>
                </a:extLst>
              </p14:cNvPr>
              <p14:cNvContentPartPr/>
              <p14:nvPr/>
            </p14:nvContentPartPr>
            <p14:xfrm>
              <a:off x="7128040" y="2106302"/>
              <a:ext cx="276840" cy="36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E8F549FD-75BD-0810-CCC8-703DC70F78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9040" y="2097662"/>
                <a:ext cx="29448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2611172-BEC1-13C1-45D0-011E85572114}"/>
              </a:ext>
            </a:extLst>
          </p:cNvPr>
          <p:cNvGrpSpPr/>
          <p:nvPr/>
        </p:nvGrpSpPr>
        <p:grpSpPr>
          <a:xfrm>
            <a:off x="4855360" y="5509022"/>
            <a:ext cx="1900800" cy="383400"/>
            <a:chOff x="4855360" y="5509022"/>
            <a:chExt cx="190080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0AE25844-7CB0-82BB-FEB0-AE65871A2976}"/>
                    </a:ext>
                  </a:extLst>
                </p14:cNvPr>
                <p14:cNvContentPartPr/>
                <p14:nvPr/>
              </p14:nvContentPartPr>
              <p14:xfrm>
                <a:off x="4855360" y="5509022"/>
                <a:ext cx="262800" cy="320400"/>
              </p14:xfrm>
            </p:contentPart>
          </mc:Choice>
          <mc:Fallback xmlns=""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0AE25844-7CB0-82BB-FEB0-AE65871A29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46720" y="5500382"/>
                  <a:ext cx="2804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Rukopis 3">
                  <a:extLst>
                    <a:ext uri="{FF2B5EF4-FFF2-40B4-BE49-F238E27FC236}">
                      <a16:creationId xmlns:a16="http://schemas.microsoft.com/office/drawing/2014/main" id="{D2023563-6750-2BE5-89E5-47B333CF927A}"/>
                    </a:ext>
                  </a:extLst>
                </p14:cNvPr>
                <p14:cNvContentPartPr/>
                <p14:nvPr/>
              </p14:nvContentPartPr>
              <p14:xfrm>
                <a:off x="5226880" y="5585702"/>
                <a:ext cx="304920" cy="245160"/>
              </p14:xfrm>
            </p:contentPart>
          </mc:Choice>
          <mc:Fallback xmlns="">
            <p:pic>
              <p:nvPicPr>
                <p:cNvPr id="4" name="Rukopis 3">
                  <a:extLst>
                    <a:ext uri="{FF2B5EF4-FFF2-40B4-BE49-F238E27FC236}">
                      <a16:creationId xmlns:a16="http://schemas.microsoft.com/office/drawing/2014/main" id="{D2023563-6750-2BE5-89E5-47B333CF92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17880" y="5577062"/>
                  <a:ext cx="322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7329AD0B-D9BA-8E17-EA1C-0A35BCE79B37}"/>
                    </a:ext>
                  </a:extLst>
                </p14:cNvPr>
                <p14:cNvContentPartPr/>
                <p14:nvPr/>
              </p14:nvContentPartPr>
              <p14:xfrm>
                <a:off x="5601640" y="5515502"/>
                <a:ext cx="444600" cy="37692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7329AD0B-D9BA-8E17-EA1C-0A35BCE79B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92640" y="5506502"/>
                  <a:ext cx="4622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BD427371-10A1-E8FA-A24C-483BE10152EA}"/>
                    </a:ext>
                  </a:extLst>
                </p14:cNvPr>
                <p14:cNvContentPartPr/>
                <p14:nvPr/>
              </p14:nvContentPartPr>
              <p14:xfrm>
                <a:off x="6323440" y="5557982"/>
                <a:ext cx="432720" cy="19512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BD427371-10A1-E8FA-A24C-483BE10152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14440" y="5548982"/>
                  <a:ext cx="4503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596013C8-1EDA-DC9A-AB34-334429C49AA9}"/>
                  </a:ext>
                </a:extLst>
              </p14:cNvPr>
              <p14:cNvContentPartPr/>
              <p14:nvPr/>
            </p14:nvContentPartPr>
            <p14:xfrm>
              <a:off x="6381760" y="5264222"/>
              <a:ext cx="174600" cy="10980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596013C8-1EDA-DC9A-AB34-334429C49A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3120" y="5255582"/>
                <a:ext cx="19224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Skupina 14">
            <a:extLst>
              <a:ext uri="{FF2B5EF4-FFF2-40B4-BE49-F238E27FC236}">
                <a16:creationId xmlns:a16="http://schemas.microsoft.com/office/drawing/2014/main" id="{FD7479CE-11AE-5288-3B56-B08D91A2209B}"/>
              </a:ext>
            </a:extLst>
          </p:cNvPr>
          <p:cNvGrpSpPr/>
          <p:nvPr/>
        </p:nvGrpSpPr>
        <p:grpSpPr>
          <a:xfrm>
            <a:off x="7099600" y="5446742"/>
            <a:ext cx="843480" cy="373320"/>
            <a:chOff x="7099600" y="5446742"/>
            <a:chExt cx="84348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FF51A6C2-FB2C-B75E-790D-0DB9AE31015E}"/>
                    </a:ext>
                  </a:extLst>
                </p14:cNvPr>
                <p14:cNvContentPartPr/>
                <p14:nvPr/>
              </p14:nvContentPartPr>
              <p14:xfrm>
                <a:off x="7099600" y="5446742"/>
                <a:ext cx="282960" cy="32724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FF51A6C2-FB2C-B75E-790D-0DB9AE3101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90600" y="5438102"/>
                  <a:ext cx="3006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BB0D0FF2-D14E-7809-8536-EF21C95E7474}"/>
                    </a:ext>
                  </a:extLst>
                </p14:cNvPr>
                <p14:cNvContentPartPr/>
                <p14:nvPr/>
              </p14:nvContentPartPr>
              <p14:xfrm>
                <a:off x="7460320" y="5577782"/>
                <a:ext cx="162720" cy="23904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BB0D0FF2-D14E-7809-8536-EF21C95E74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51680" y="5568782"/>
                  <a:ext cx="180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2C1A2FD2-5169-5F59-36A6-7D3ECDA95CEC}"/>
                    </a:ext>
                  </a:extLst>
                </p14:cNvPr>
                <p14:cNvContentPartPr/>
                <p14:nvPr/>
              </p14:nvContentPartPr>
              <p14:xfrm>
                <a:off x="7693960" y="5521262"/>
                <a:ext cx="249120" cy="29880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2C1A2FD2-5169-5F59-36A6-7D3ECDA95C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84960" y="5512622"/>
                  <a:ext cx="26676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D59DD56D-7E76-9FC6-9FCC-1CA0F829E0D5}"/>
              </a:ext>
            </a:extLst>
          </p:cNvPr>
          <p:cNvGrpSpPr/>
          <p:nvPr/>
        </p:nvGrpSpPr>
        <p:grpSpPr>
          <a:xfrm>
            <a:off x="7681720" y="3730622"/>
            <a:ext cx="1038240" cy="335520"/>
            <a:chOff x="7681720" y="3730622"/>
            <a:chExt cx="103824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45C2085B-9311-06F5-DC96-2C967F701063}"/>
                    </a:ext>
                  </a:extLst>
                </p14:cNvPr>
                <p14:cNvContentPartPr/>
                <p14:nvPr/>
              </p14:nvContentPartPr>
              <p14:xfrm>
                <a:off x="7681720" y="3851222"/>
                <a:ext cx="287640" cy="17712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45C2085B-9311-06F5-DC96-2C967F7010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73080" y="3842222"/>
                  <a:ext cx="305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7AFDB3AD-463F-CE8E-D9D2-447D8B35CAB2}"/>
                    </a:ext>
                  </a:extLst>
                </p14:cNvPr>
                <p14:cNvContentPartPr/>
                <p14:nvPr/>
              </p14:nvContentPartPr>
              <p14:xfrm>
                <a:off x="7979800" y="3730622"/>
                <a:ext cx="139680" cy="33552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7AFDB3AD-463F-CE8E-D9D2-447D8B35CA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70800" y="3721622"/>
                  <a:ext cx="1573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A72A9010-6702-EB36-FEB6-7C1EDB5245B0}"/>
                    </a:ext>
                  </a:extLst>
                </p14:cNvPr>
                <p14:cNvContentPartPr/>
                <p14:nvPr/>
              </p14:nvContentPartPr>
              <p14:xfrm>
                <a:off x="8155120" y="3840062"/>
                <a:ext cx="241560" cy="18828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A72A9010-6702-EB36-FEB6-7C1EDB5245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46480" y="3831422"/>
                  <a:ext cx="259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759E652F-B01E-3B16-B526-76E58070C73E}"/>
                    </a:ext>
                  </a:extLst>
                </p14:cNvPr>
                <p14:cNvContentPartPr/>
                <p14:nvPr/>
              </p14:nvContentPartPr>
              <p14:xfrm>
                <a:off x="8402440" y="3821342"/>
                <a:ext cx="317520" cy="20808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759E652F-B01E-3B16-B526-76E58070C7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93440" y="3812702"/>
                  <a:ext cx="33516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842F8AEB-1DDB-0845-1AED-199ACFB62100}"/>
              </a:ext>
            </a:extLst>
          </p:cNvPr>
          <p:cNvGrpSpPr/>
          <p:nvPr/>
        </p:nvGrpSpPr>
        <p:grpSpPr>
          <a:xfrm>
            <a:off x="7940920" y="2843222"/>
            <a:ext cx="1575720" cy="349560"/>
            <a:chOff x="7940920" y="2843222"/>
            <a:chExt cx="157572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6E4F65A8-1AB6-0BEF-9CA6-8106CE704F64}"/>
                    </a:ext>
                  </a:extLst>
                </p14:cNvPr>
                <p14:cNvContentPartPr/>
                <p14:nvPr/>
              </p14:nvContentPartPr>
              <p14:xfrm>
                <a:off x="7940920" y="2843222"/>
                <a:ext cx="338760" cy="23724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6E4F65A8-1AB6-0BEF-9CA6-8106CE704F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31920" y="2834222"/>
                  <a:ext cx="356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879C391D-55C4-0B35-3520-A4FE4FA44449}"/>
                    </a:ext>
                  </a:extLst>
                </p14:cNvPr>
                <p14:cNvContentPartPr/>
                <p14:nvPr/>
              </p14:nvContentPartPr>
              <p14:xfrm>
                <a:off x="8303080" y="2881382"/>
                <a:ext cx="62280" cy="21852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879C391D-55C4-0B35-3520-A4FE4FA444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94440" y="2872382"/>
                  <a:ext cx="79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5F88B4D3-BD2B-8D0C-9845-584C54DF3F74}"/>
                    </a:ext>
                  </a:extLst>
                </p14:cNvPr>
                <p14:cNvContentPartPr/>
                <p14:nvPr/>
              </p14:nvContentPartPr>
              <p14:xfrm>
                <a:off x="8441680" y="2900102"/>
                <a:ext cx="352440" cy="29268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5F88B4D3-BD2B-8D0C-9845-584C54DF3F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33040" y="2891102"/>
                  <a:ext cx="370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799E2E7A-B4F1-42CD-AEA5-4502E19D57DC}"/>
                    </a:ext>
                  </a:extLst>
                </p14:cNvPr>
                <p14:cNvContentPartPr/>
                <p14:nvPr/>
              </p14:nvContentPartPr>
              <p14:xfrm>
                <a:off x="8875480" y="2927102"/>
                <a:ext cx="343080" cy="23076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799E2E7A-B4F1-42CD-AEA5-4502E19D57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66840" y="2918462"/>
                  <a:ext cx="360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7DCC4BB5-7F24-6F35-3ACF-666AAC6521F2}"/>
                    </a:ext>
                  </a:extLst>
                </p14:cNvPr>
                <p14:cNvContentPartPr/>
                <p14:nvPr/>
              </p14:nvContentPartPr>
              <p14:xfrm>
                <a:off x="9289840" y="2872022"/>
                <a:ext cx="226800" cy="22212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7DCC4BB5-7F24-6F35-3ACF-666AAC6521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80840" y="2863382"/>
                  <a:ext cx="24444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70AC2E24-C343-CDBB-F2B3-A08684254BD9}"/>
                  </a:ext>
                </a:extLst>
              </p14:cNvPr>
              <p14:cNvContentPartPr/>
              <p14:nvPr/>
            </p14:nvContentPartPr>
            <p14:xfrm>
              <a:off x="830920" y="2013422"/>
              <a:ext cx="360" cy="36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70AC2E24-C343-CDBB-F2B3-A08684254BD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4920" y="194142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FF3E96A1-D6F4-D7D4-77EF-8A0167B684C1}"/>
                  </a:ext>
                </a:extLst>
              </p14:cNvPr>
              <p14:cNvContentPartPr/>
              <p14:nvPr/>
            </p14:nvContentPartPr>
            <p14:xfrm>
              <a:off x="184720" y="2012342"/>
              <a:ext cx="1387440" cy="3816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FF3E96A1-D6F4-D7D4-77EF-8A0167B684C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8720" y="1940342"/>
                <a:ext cx="14590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D5CFE30D-FD40-39E7-8245-C59C72886DC5}"/>
                  </a:ext>
                </a:extLst>
              </p14:cNvPr>
              <p14:cNvContentPartPr/>
              <p14:nvPr/>
            </p14:nvContentPartPr>
            <p14:xfrm>
              <a:off x="249160" y="2345702"/>
              <a:ext cx="807840" cy="1008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D5CFE30D-FD40-39E7-8245-C59C72886D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3160" y="2274062"/>
                <a:ext cx="8794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420432E5-A871-AFA3-8FD2-6203916A04A7}"/>
                  </a:ext>
                </a:extLst>
              </p14:cNvPr>
              <p14:cNvContentPartPr/>
              <p14:nvPr/>
            </p14:nvContentPartPr>
            <p14:xfrm>
              <a:off x="239800" y="2761142"/>
              <a:ext cx="771120" cy="6588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420432E5-A871-AFA3-8FD2-6203916A04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4160" y="2689502"/>
                <a:ext cx="8427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6DF693A1-0B9C-74F9-2B33-4FF3A75C930C}"/>
                  </a:ext>
                </a:extLst>
              </p14:cNvPr>
              <p14:cNvContentPartPr/>
              <p14:nvPr/>
            </p14:nvContentPartPr>
            <p14:xfrm>
              <a:off x="276520" y="3112142"/>
              <a:ext cx="860040" cy="2916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6DF693A1-0B9C-74F9-2B33-4FF3A75C93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0880" y="3040502"/>
                <a:ext cx="9316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0C170AD3-0162-CBC1-B4CF-8C3BEE9BFBD6}"/>
                  </a:ext>
                </a:extLst>
              </p14:cNvPr>
              <p14:cNvContentPartPr/>
              <p14:nvPr/>
            </p14:nvContentPartPr>
            <p14:xfrm>
              <a:off x="221080" y="3463502"/>
              <a:ext cx="1135800" cy="14976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0C170AD3-0162-CBC1-B4CF-8C3BEE9BFB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5440" y="3391502"/>
                <a:ext cx="12074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D5EF57F1-5543-7D21-987B-C417B87D55A7}"/>
                  </a:ext>
                </a:extLst>
              </p14:cNvPr>
              <p14:cNvContentPartPr/>
              <p14:nvPr/>
            </p14:nvContentPartPr>
            <p14:xfrm>
              <a:off x="258160" y="3915662"/>
              <a:ext cx="894600" cy="5832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D5EF57F1-5543-7D21-987B-C417B87D55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2520" y="3844022"/>
                <a:ext cx="966240" cy="2019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ál 7">
            <a:extLst>
              <a:ext uri="{FF2B5EF4-FFF2-40B4-BE49-F238E27FC236}">
                <a16:creationId xmlns:a16="http://schemas.microsoft.com/office/drawing/2014/main" id="{23E9B529-D136-C098-16F0-5D0C48610971}"/>
              </a:ext>
            </a:extLst>
          </p:cNvPr>
          <p:cNvSpPr/>
          <p:nvPr/>
        </p:nvSpPr>
        <p:spPr>
          <a:xfrm>
            <a:off x="221673" y="512759"/>
            <a:ext cx="1163782" cy="10550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38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DA41C7B-B40B-4FC8-B013-BC1806D80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55142"/>
            <a:ext cx="7709958" cy="3257458"/>
          </a:xfrm>
          <a:prstGeom prst="rect">
            <a:avLst/>
          </a:prstGeom>
          <a:ln>
            <a:noFill/>
          </a:ln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FBFBA63-FC08-4DF7-8A5E-C2C70AC58B5A}"/>
              </a:ext>
            </a:extLst>
          </p:cNvPr>
          <p:cNvSpPr/>
          <p:nvPr/>
        </p:nvSpPr>
        <p:spPr>
          <a:xfrm>
            <a:off x="7167875" y="864210"/>
            <a:ext cx="3979766" cy="939482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Převeďte do Futur proche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5BF8D479-9BF7-5F8C-8FAF-2FF4C174DCD5}"/>
              </a:ext>
            </a:extLst>
          </p:cNvPr>
          <p:cNvSpPr/>
          <p:nvPr/>
        </p:nvSpPr>
        <p:spPr>
          <a:xfrm>
            <a:off x="221673" y="512759"/>
            <a:ext cx="1163782" cy="10550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60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85851D09-DAD2-4CF2-A72F-691C3DDDB4A9}"/>
              </a:ext>
            </a:extLst>
          </p:cNvPr>
          <p:cNvSpPr/>
          <p:nvPr/>
        </p:nvSpPr>
        <p:spPr>
          <a:xfrm>
            <a:off x="9356643" y="238171"/>
            <a:ext cx="2549816" cy="1165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8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 - DEVANT</a:t>
            </a:r>
            <a:endParaRPr lang="cs-CZ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CF4CCCC2-FAAF-4FDB-B13A-F566A022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89" y="128521"/>
            <a:ext cx="5297011" cy="6247535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34512782-B724-058C-D421-8C244BEC6F09}"/>
              </a:ext>
            </a:extLst>
          </p:cNvPr>
          <p:cNvSpPr/>
          <p:nvPr/>
        </p:nvSpPr>
        <p:spPr>
          <a:xfrm>
            <a:off x="221673" y="512759"/>
            <a:ext cx="1163782" cy="10550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06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85851D09-DAD2-4CF2-A72F-691C3DDDB4A9}"/>
              </a:ext>
            </a:extLst>
          </p:cNvPr>
          <p:cNvSpPr/>
          <p:nvPr/>
        </p:nvSpPr>
        <p:spPr>
          <a:xfrm>
            <a:off x="9356643" y="238171"/>
            <a:ext cx="2549816" cy="1165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8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</a:p>
          <a:p>
            <a:pPr lvl="0" algn="ctr">
              <a:spcAft>
                <a:spcPts val="800"/>
              </a:spcAft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výrazech množství</a:t>
            </a:r>
            <a:endParaRPr lang="cs-CZ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E41A6DC-3FB3-4ADD-A7AF-420DFA4B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28" y="998876"/>
            <a:ext cx="5556638" cy="4474275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6AE3653A-3518-0228-EDBF-F6F2DC7E5EB3}"/>
              </a:ext>
            </a:extLst>
          </p:cNvPr>
          <p:cNvSpPr/>
          <p:nvPr/>
        </p:nvSpPr>
        <p:spPr>
          <a:xfrm>
            <a:off x="221673" y="512759"/>
            <a:ext cx="1163782" cy="10550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52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718971-7442-4D3C-859D-73502AD0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793" y="1712060"/>
            <a:ext cx="6425577" cy="3193733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FE690D4C-414A-7C26-994E-A4DF211D6849}"/>
              </a:ext>
            </a:extLst>
          </p:cNvPr>
          <p:cNvSpPr/>
          <p:nvPr/>
        </p:nvSpPr>
        <p:spPr>
          <a:xfrm>
            <a:off x="221673" y="512759"/>
            <a:ext cx="1163782" cy="10550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06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39006B2-C385-47CB-51A6-270230AF4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99" y="635436"/>
            <a:ext cx="9992801" cy="55871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FDDF0074-31D9-5946-1ACD-5EA3813D7B44}"/>
                  </a:ext>
                </a:extLst>
              </p14:cNvPr>
              <p14:cNvContentPartPr/>
              <p14:nvPr/>
            </p14:nvContentPartPr>
            <p14:xfrm>
              <a:off x="592187" y="4561493"/>
              <a:ext cx="360" cy="180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FDDF0074-31D9-5946-1ACD-5EA3813D7B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547" y="4489853"/>
                <a:ext cx="7200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72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F23878C-26C4-4C53-B35A-FE80D357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4" y="441695"/>
            <a:ext cx="10723864" cy="61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4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F4403DF3-7E56-E68F-E3DA-0DD62C6B3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69" y="0"/>
            <a:ext cx="6330462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00F54BFB-2ABB-29DB-ED4F-9BBFFA268701}"/>
                  </a:ext>
                </a:extLst>
              </p14:cNvPr>
              <p14:cNvContentPartPr/>
              <p14:nvPr/>
            </p14:nvContentPartPr>
            <p14:xfrm>
              <a:off x="1028625" y="6086010"/>
              <a:ext cx="360" cy="165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00F54BFB-2ABB-29DB-ED4F-9BBFFA2687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625" y="5978010"/>
                <a:ext cx="108000" cy="2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7220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87</Words>
  <Application>Microsoft Office PowerPoint</Application>
  <PresentationFormat>Širokoúhlá obrazovka</PresentationFormat>
  <Paragraphs>14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Motiv Office</vt:lpstr>
      <vt:lpstr>TeJa_élève_4.1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TeJa_élève_14.11</dc:title>
  <dc:creator>Kamila Šubrtová</dc:creator>
  <cp:lastModifiedBy>Kamila Šubrtová</cp:lastModifiedBy>
  <cp:revision>39</cp:revision>
  <dcterms:created xsi:type="dcterms:W3CDTF">2022-11-14T07:04:19Z</dcterms:created>
  <dcterms:modified xsi:type="dcterms:W3CDTF">2023-01-04T09:06:59Z</dcterms:modified>
</cp:coreProperties>
</file>